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 id="2147483687" r:id="rId2"/>
    <p:sldMasterId id="2147483699" r:id="rId3"/>
    <p:sldMasterId id="2147483712" r:id="rId4"/>
    <p:sldMasterId id="2147483724" r:id="rId5"/>
    <p:sldMasterId id="2147483736" r:id="rId6"/>
    <p:sldMasterId id="2147483748" r:id="rId7"/>
  </p:sldMasterIdLst>
  <p:notesMasterIdLst>
    <p:notesMasterId r:id="rId35"/>
  </p:notesMasterIdLst>
  <p:handoutMasterIdLst>
    <p:handoutMasterId r:id="rId36"/>
  </p:handoutMasterIdLst>
  <p:sldIdLst>
    <p:sldId id="356" r:id="rId8"/>
    <p:sldId id="363" r:id="rId9"/>
    <p:sldId id="364" r:id="rId10"/>
    <p:sldId id="365" r:id="rId11"/>
    <p:sldId id="366" r:id="rId12"/>
    <p:sldId id="342" r:id="rId13"/>
    <p:sldId id="361" r:id="rId14"/>
    <p:sldId id="345" r:id="rId15"/>
    <p:sldId id="346" r:id="rId16"/>
    <p:sldId id="351" r:id="rId17"/>
    <p:sldId id="362" r:id="rId18"/>
    <p:sldId id="358" r:id="rId19"/>
    <p:sldId id="360" r:id="rId20"/>
    <p:sldId id="357" r:id="rId21"/>
    <p:sldId id="331" r:id="rId22"/>
    <p:sldId id="369" r:id="rId23"/>
    <p:sldId id="368" r:id="rId24"/>
    <p:sldId id="332" r:id="rId25"/>
    <p:sldId id="370" r:id="rId26"/>
    <p:sldId id="333" r:id="rId27"/>
    <p:sldId id="334" r:id="rId28"/>
    <p:sldId id="321" r:id="rId29"/>
    <p:sldId id="339" r:id="rId30"/>
    <p:sldId id="340" r:id="rId31"/>
    <p:sldId id="348" r:id="rId32"/>
    <p:sldId id="350" r:id="rId33"/>
    <p:sldId id="367" r:id="rId34"/>
  </p:sldIdLst>
  <p:sldSz cx="9144000" cy="6858000" type="screen4x3"/>
  <p:notesSz cx="6858000" cy="9144000"/>
  <p:defaultTextStyle>
    <a:lvl1pPr defTabSz="449262">
      <a:defRPr>
        <a:uFill>
          <a:solidFill/>
        </a:uFill>
        <a:latin typeface="Arial"/>
        <a:ea typeface="Arial"/>
        <a:cs typeface="Arial"/>
        <a:sym typeface="Arial"/>
      </a:defRPr>
    </a:lvl1pPr>
    <a:lvl2pPr indent="457200" defTabSz="449262">
      <a:defRPr>
        <a:uFill>
          <a:solidFill/>
        </a:uFill>
        <a:latin typeface="Arial"/>
        <a:ea typeface="Arial"/>
        <a:cs typeface="Arial"/>
        <a:sym typeface="Arial"/>
      </a:defRPr>
    </a:lvl2pPr>
    <a:lvl3pPr indent="914400" defTabSz="449262">
      <a:defRPr>
        <a:uFill>
          <a:solidFill/>
        </a:uFill>
        <a:latin typeface="Arial"/>
        <a:ea typeface="Arial"/>
        <a:cs typeface="Arial"/>
        <a:sym typeface="Arial"/>
      </a:defRPr>
    </a:lvl3pPr>
    <a:lvl4pPr indent="1371600" defTabSz="449262">
      <a:defRPr>
        <a:uFill>
          <a:solidFill/>
        </a:uFill>
        <a:latin typeface="Arial"/>
        <a:ea typeface="Arial"/>
        <a:cs typeface="Arial"/>
        <a:sym typeface="Arial"/>
      </a:defRPr>
    </a:lvl4pPr>
    <a:lvl5pPr indent="1828800" defTabSz="449262">
      <a:defRPr>
        <a:uFill>
          <a:solidFill/>
        </a:uFill>
        <a:latin typeface="Arial"/>
        <a:ea typeface="Arial"/>
        <a:cs typeface="Arial"/>
        <a:sym typeface="Arial"/>
      </a:defRPr>
    </a:lvl5pPr>
    <a:lvl6pPr indent="2286000" defTabSz="449262">
      <a:defRPr>
        <a:uFill>
          <a:solidFill/>
        </a:uFill>
        <a:latin typeface="Arial"/>
        <a:ea typeface="Arial"/>
        <a:cs typeface="Arial"/>
        <a:sym typeface="Arial"/>
      </a:defRPr>
    </a:lvl6pPr>
    <a:lvl7pPr indent="2743200" defTabSz="449262">
      <a:defRPr>
        <a:uFill>
          <a:solidFill/>
        </a:uFill>
        <a:latin typeface="Arial"/>
        <a:ea typeface="Arial"/>
        <a:cs typeface="Arial"/>
        <a:sym typeface="Arial"/>
      </a:defRPr>
    </a:lvl7pPr>
    <a:lvl8pPr indent="3200400" defTabSz="449262">
      <a:defRPr>
        <a:uFill>
          <a:solidFill/>
        </a:uFill>
        <a:latin typeface="Arial"/>
        <a:ea typeface="Arial"/>
        <a:cs typeface="Arial"/>
        <a:sym typeface="Arial"/>
      </a:defRPr>
    </a:lvl8pPr>
    <a:lvl9pPr indent="3657600" defTabSz="449262">
      <a:defRPr>
        <a:uFill>
          <a:solidFill/>
        </a:u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93C"/>
    <a:srgbClr val="999999"/>
    <a:srgbClr val="DDDDDD"/>
    <a:srgbClr val="008080"/>
    <a:srgbClr val="8080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9525" cap="flat">
              <a:solidFill>
                <a:srgbClr val="2A2A89"/>
              </a:solidFill>
              <a:prstDash val="solid"/>
              <a:round/>
            </a:ln>
          </a:left>
          <a:right>
            <a:ln w="9525" cap="flat">
              <a:solidFill>
                <a:srgbClr val="2A2A89"/>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2A2A89"/>
              </a:solidFill>
              <a:prstDash val="solid"/>
              <a:round/>
            </a:ln>
          </a:left>
          <a:right>
            <a:ln w="25400" cap="flat">
              <a:solidFill>
                <a:srgbClr val="2D2D8A"/>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25400" cap="flat">
              <a:solidFill>
                <a:srgbClr val="2D2D8A"/>
              </a:solidFill>
              <a:prstDash val="solid"/>
              <a:round/>
            </a:ln>
          </a:top>
          <a:bottom>
            <a:ln w="25400" cap="flat">
              <a:solidFill>
                <a:srgbClr val="2D2D8A"/>
              </a:solidFill>
              <a:prstDash val="solid"/>
              <a:round/>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2A2A89"/>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D2D8A"/>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BE0E3"/>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p:restoredTop sz="92366"/>
  </p:normalViewPr>
  <p:slideViewPr>
    <p:cSldViewPr snapToGrid="0" snapToObjects="1">
      <p:cViewPr varScale="1">
        <p:scale>
          <a:sx n="104" d="100"/>
          <a:sy n="104" d="100"/>
        </p:scale>
        <p:origin x="23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6FD5B11D-7B96-8A4B-86DF-10291A709288}"/>
    <pc:docChg chg="undo custSel addSld delSld modSld sldOrd">
      <pc:chgData name="Mikołaj Leszczuk" userId="f51ff640-68ca-4f5b-81f1-7b807841f46e" providerId="ADAL" clId="{6FD5B11D-7B96-8A4B-86DF-10291A709288}" dt="2021-03-08T13:30:58.773" v="491" actId="729"/>
      <pc:docMkLst>
        <pc:docMk/>
      </pc:docMkLst>
      <pc:sldChg chg="modSp del mod modNotesTx">
        <pc:chgData name="Mikołaj Leszczuk" userId="f51ff640-68ca-4f5b-81f1-7b807841f46e" providerId="ADAL" clId="{6FD5B11D-7B96-8A4B-86DF-10291A709288}" dt="2021-03-08T13:00:53.993" v="117" actId="2696"/>
        <pc:sldMkLst>
          <pc:docMk/>
          <pc:sldMk cId="1101457716" sldId="330"/>
        </pc:sldMkLst>
        <pc:spChg chg="mod">
          <ac:chgData name="Mikołaj Leszczuk" userId="f51ff640-68ca-4f5b-81f1-7b807841f46e" providerId="ADAL" clId="{6FD5B11D-7B96-8A4B-86DF-10291A709288}" dt="2021-03-08T13:00:16.408" v="109" actId="21"/>
          <ac:spMkLst>
            <pc:docMk/>
            <pc:sldMk cId="1101457716" sldId="330"/>
            <ac:spMk id="248" creationId="{00000000-0000-0000-0000-000000000000}"/>
          </ac:spMkLst>
        </pc:spChg>
      </pc:sldChg>
      <pc:sldChg chg="addSp delSp modSp mod modNotesTx">
        <pc:chgData name="Mikołaj Leszczuk" userId="f51ff640-68ca-4f5b-81f1-7b807841f46e" providerId="ADAL" clId="{6FD5B11D-7B96-8A4B-86DF-10291A709288}" dt="2021-03-08T12:58:21.145" v="93"/>
        <pc:sldMkLst>
          <pc:docMk/>
          <pc:sldMk cId="22800096" sldId="331"/>
        </pc:sldMkLst>
        <pc:spChg chg="add del mod">
          <ac:chgData name="Mikołaj Leszczuk" userId="f51ff640-68ca-4f5b-81f1-7b807841f46e" providerId="ADAL" clId="{6FD5B11D-7B96-8A4B-86DF-10291A709288}" dt="2021-03-08T12:55:17.178" v="77"/>
          <ac:spMkLst>
            <pc:docMk/>
            <pc:sldMk cId="22800096" sldId="331"/>
            <ac:spMk id="3" creationId="{0DBFFB8A-3B98-8745-9652-C980733CB229}"/>
          </ac:spMkLst>
        </pc:spChg>
        <pc:spChg chg="add mod">
          <ac:chgData name="Mikołaj Leszczuk" userId="f51ff640-68ca-4f5b-81f1-7b807841f46e" providerId="ADAL" clId="{6FD5B11D-7B96-8A4B-86DF-10291A709288}" dt="2021-03-08T12:58:00.100" v="92" actId="20577"/>
          <ac:spMkLst>
            <pc:docMk/>
            <pc:sldMk cId="22800096" sldId="331"/>
            <ac:spMk id="4" creationId="{0993B886-EC8E-BD44-AD8E-FCF7CD45D16A}"/>
          </ac:spMkLst>
        </pc:spChg>
        <pc:picChg chg="add mod">
          <ac:chgData name="Mikołaj Leszczuk" userId="f51ff640-68ca-4f5b-81f1-7b807841f46e" providerId="ADAL" clId="{6FD5B11D-7B96-8A4B-86DF-10291A709288}" dt="2021-03-08T12:55:17.178" v="77"/>
          <ac:picMkLst>
            <pc:docMk/>
            <pc:sldMk cId="22800096" sldId="331"/>
            <ac:picMk id="8" creationId="{6883E552-DC03-5441-84F2-41EB3C2A7330}"/>
          </ac:picMkLst>
        </pc:picChg>
        <pc:picChg chg="del">
          <ac:chgData name="Mikołaj Leszczuk" userId="f51ff640-68ca-4f5b-81f1-7b807841f46e" providerId="ADAL" clId="{6FD5B11D-7B96-8A4B-86DF-10291A709288}" dt="2021-03-08T12:55:06.501" v="75" actId="478"/>
          <ac:picMkLst>
            <pc:docMk/>
            <pc:sldMk cId="22800096" sldId="331"/>
            <ac:picMk id="11" creationId="{00000000-0000-0000-0000-000000000000}"/>
          </ac:picMkLst>
        </pc:picChg>
        <pc:picChg chg="del">
          <ac:chgData name="Mikołaj Leszczuk" userId="f51ff640-68ca-4f5b-81f1-7b807841f46e" providerId="ADAL" clId="{6FD5B11D-7B96-8A4B-86DF-10291A709288}" dt="2021-03-08T12:55:14.725" v="76" actId="21"/>
          <ac:picMkLst>
            <pc:docMk/>
            <pc:sldMk cId="22800096" sldId="331"/>
            <ac:picMk id="14" creationId="{00000000-0000-0000-0000-000000000000}"/>
          </ac:picMkLst>
        </pc:picChg>
      </pc:sldChg>
      <pc:sldChg chg="addSp delSp modSp mod setBg modNotesTx">
        <pc:chgData name="Mikołaj Leszczuk" userId="f51ff640-68ca-4f5b-81f1-7b807841f46e" providerId="ADAL" clId="{6FD5B11D-7B96-8A4B-86DF-10291A709288}" dt="2021-03-08T13:15:45.623" v="350"/>
        <pc:sldMkLst>
          <pc:docMk/>
          <pc:sldMk cId="845997813" sldId="332"/>
        </pc:sldMkLst>
        <pc:spChg chg="add del mod">
          <ac:chgData name="Mikołaj Leszczuk" userId="f51ff640-68ca-4f5b-81f1-7b807841f46e" providerId="ADAL" clId="{6FD5B11D-7B96-8A4B-86DF-10291A709288}" dt="2021-03-08T13:02:42.220" v="154"/>
          <ac:spMkLst>
            <pc:docMk/>
            <pc:sldMk cId="845997813" sldId="332"/>
            <ac:spMk id="3" creationId="{530F36FE-C04A-D048-BD88-F147A64321F1}"/>
          </ac:spMkLst>
        </pc:spChg>
        <pc:spChg chg="add mod">
          <ac:chgData name="Mikołaj Leszczuk" userId="f51ff640-68ca-4f5b-81f1-7b807841f46e" providerId="ADAL" clId="{6FD5B11D-7B96-8A4B-86DF-10291A709288}" dt="2021-03-08T13:15:45.623" v="350"/>
          <ac:spMkLst>
            <pc:docMk/>
            <pc:sldMk cId="845997813" sldId="332"/>
            <ac:spMk id="4" creationId="{222E4BFA-7D6C-AD47-9567-E3E8BA73A2E6}"/>
          </ac:spMkLst>
        </pc:spChg>
        <pc:spChg chg="add del">
          <ac:chgData name="Mikołaj Leszczuk" userId="f51ff640-68ca-4f5b-81f1-7b807841f46e" providerId="ADAL" clId="{6FD5B11D-7B96-8A4B-86DF-10291A709288}" dt="2021-03-08T13:11:43.239" v="238"/>
          <ac:spMkLst>
            <pc:docMk/>
            <pc:sldMk cId="845997813" sldId="332"/>
            <ac:spMk id="5" creationId="{44DE8323-B01F-CF4B-8A88-820CFEAC2F05}"/>
          </ac:spMkLst>
        </pc:spChg>
        <pc:spChg chg="add del">
          <ac:chgData name="Mikołaj Leszczuk" userId="f51ff640-68ca-4f5b-81f1-7b807841f46e" providerId="ADAL" clId="{6FD5B11D-7B96-8A4B-86DF-10291A709288}" dt="2021-03-08T13:11:43.239" v="238"/>
          <ac:spMkLst>
            <pc:docMk/>
            <pc:sldMk cId="845997813" sldId="332"/>
            <ac:spMk id="6" creationId="{AE3A8348-4FF7-FE46-B211-0DC303DF0783}"/>
          </ac:spMkLst>
        </pc:spChg>
        <pc:spChg chg="add del">
          <ac:chgData name="Mikołaj Leszczuk" userId="f51ff640-68ca-4f5b-81f1-7b807841f46e" providerId="ADAL" clId="{6FD5B11D-7B96-8A4B-86DF-10291A709288}" dt="2021-03-08T13:11:43.239" v="238"/>
          <ac:spMkLst>
            <pc:docMk/>
            <pc:sldMk cId="845997813" sldId="332"/>
            <ac:spMk id="8" creationId="{5BFE2BBF-CB66-4D4A-AC6A-2129D360F6FD}"/>
          </ac:spMkLst>
        </pc:spChg>
        <pc:spChg chg="add del">
          <ac:chgData name="Mikołaj Leszczuk" userId="f51ff640-68ca-4f5b-81f1-7b807841f46e" providerId="ADAL" clId="{6FD5B11D-7B96-8A4B-86DF-10291A709288}" dt="2021-03-08T13:11:49.702" v="240"/>
          <ac:spMkLst>
            <pc:docMk/>
            <pc:sldMk cId="845997813" sldId="332"/>
            <ac:spMk id="9" creationId="{5822FF24-35C8-3F4A-B69A-38681E766039}"/>
          </ac:spMkLst>
        </pc:spChg>
        <pc:spChg chg="add del">
          <ac:chgData name="Mikołaj Leszczuk" userId="f51ff640-68ca-4f5b-81f1-7b807841f46e" providerId="ADAL" clId="{6FD5B11D-7B96-8A4B-86DF-10291A709288}" dt="2021-03-08T13:11:49.702" v="240"/>
          <ac:spMkLst>
            <pc:docMk/>
            <pc:sldMk cId="845997813" sldId="332"/>
            <ac:spMk id="10" creationId="{6DACC6C8-6920-E643-8B0C-AB208F78F9C4}"/>
          </ac:spMkLst>
        </pc:spChg>
        <pc:spChg chg="add del">
          <ac:chgData name="Mikołaj Leszczuk" userId="f51ff640-68ca-4f5b-81f1-7b807841f46e" providerId="ADAL" clId="{6FD5B11D-7B96-8A4B-86DF-10291A709288}" dt="2021-03-08T13:11:49.702" v="240"/>
          <ac:spMkLst>
            <pc:docMk/>
            <pc:sldMk cId="845997813" sldId="332"/>
            <ac:spMk id="12" creationId="{6AADD852-1520-C94D-B893-66BEE3B9176E}"/>
          </ac:spMkLst>
        </pc:spChg>
        <pc:spChg chg="mod">
          <ac:chgData name="Mikołaj Leszczuk" userId="f51ff640-68ca-4f5b-81f1-7b807841f46e" providerId="ADAL" clId="{6FD5B11D-7B96-8A4B-86DF-10291A709288}" dt="2021-03-08T13:03:51.774" v="161" actId="20577"/>
          <ac:spMkLst>
            <pc:docMk/>
            <pc:sldMk cId="845997813" sldId="332"/>
            <ac:spMk id="258" creationId="{00000000-0000-0000-0000-000000000000}"/>
          </ac:spMkLst>
        </pc:spChg>
        <pc:picChg chg="add mod">
          <ac:chgData name="Mikołaj Leszczuk" userId="f51ff640-68ca-4f5b-81f1-7b807841f46e" providerId="ADAL" clId="{6FD5B11D-7B96-8A4B-86DF-10291A709288}" dt="2021-03-08T13:02:42.220" v="154"/>
          <ac:picMkLst>
            <pc:docMk/>
            <pc:sldMk cId="845997813" sldId="332"/>
            <ac:picMk id="7" creationId="{157BA378-BFC6-8047-90A7-34F8BDC2EE90}"/>
          </ac:picMkLst>
        </pc:picChg>
        <pc:picChg chg="del">
          <ac:chgData name="Mikołaj Leszczuk" userId="f51ff640-68ca-4f5b-81f1-7b807841f46e" providerId="ADAL" clId="{6FD5B11D-7B96-8A4B-86DF-10291A709288}" dt="2021-03-08T13:02:35.492" v="153" actId="478"/>
          <ac:picMkLst>
            <pc:docMk/>
            <pc:sldMk cId="845997813" sldId="332"/>
            <ac:picMk id="11" creationId="{00000000-0000-0000-0000-000000000000}"/>
          </ac:picMkLst>
        </pc:picChg>
        <pc:picChg chg="del">
          <ac:chgData name="Mikołaj Leszczuk" userId="f51ff640-68ca-4f5b-81f1-7b807841f46e" providerId="ADAL" clId="{6FD5B11D-7B96-8A4B-86DF-10291A709288}" dt="2021-03-08T13:02:43.843" v="155" actId="478"/>
          <ac:picMkLst>
            <pc:docMk/>
            <pc:sldMk cId="845997813" sldId="332"/>
            <ac:picMk id="14" creationId="{00000000-0000-0000-0000-000000000000}"/>
          </ac:picMkLst>
        </pc:picChg>
      </pc:sldChg>
      <pc:sldChg chg="modNotesTx">
        <pc:chgData name="Mikołaj Leszczuk" userId="f51ff640-68ca-4f5b-81f1-7b807841f46e" providerId="ADAL" clId="{6FD5B11D-7B96-8A4B-86DF-10291A709288}" dt="2021-03-08T12:50:49.061" v="68" actId="33524"/>
        <pc:sldMkLst>
          <pc:docMk/>
          <pc:sldMk cId="1862140492" sldId="333"/>
        </pc:sldMkLst>
      </pc:sldChg>
      <pc:sldChg chg="modSp mod">
        <pc:chgData name="Mikołaj Leszczuk" userId="f51ff640-68ca-4f5b-81f1-7b807841f46e" providerId="ADAL" clId="{6FD5B11D-7B96-8A4B-86DF-10291A709288}" dt="2021-03-05T16:26:31.294" v="1" actId="33524"/>
        <pc:sldMkLst>
          <pc:docMk/>
          <pc:sldMk cId="1954515802" sldId="339"/>
        </pc:sldMkLst>
        <pc:spChg chg="mod">
          <ac:chgData name="Mikołaj Leszczuk" userId="f51ff640-68ca-4f5b-81f1-7b807841f46e" providerId="ADAL" clId="{6FD5B11D-7B96-8A4B-86DF-10291A709288}" dt="2021-03-05T16:26:31.294" v="1" actId="33524"/>
          <ac:spMkLst>
            <pc:docMk/>
            <pc:sldMk cId="1954515802" sldId="339"/>
            <ac:spMk id="7" creationId="{00000000-0000-0000-0000-000000000000}"/>
          </ac:spMkLst>
        </pc:spChg>
      </pc:sldChg>
      <pc:sldChg chg="modSp mod">
        <pc:chgData name="Mikołaj Leszczuk" userId="f51ff640-68ca-4f5b-81f1-7b807841f46e" providerId="ADAL" clId="{6FD5B11D-7B96-8A4B-86DF-10291A709288}" dt="2021-03-07T23:13:13.392" v="23" actId="313"/>
        <pc:sldMkLst>
          <pc:docMk/>
          <pc:sldMk cId="661090434" sldId="342"/>
        </pc:sldMkLst>
        <pc:spChg chg="mod">
          <ac:chgData name="Mikołaj Leszczuk" userId="f51ff640-68ca-4f5b-81f1-7b807841f46e" providerId="ADAL" clId="{6FD5B11D-7B96-8A4B-86DF-10291A709288}" dt="2021-03-07T23:13:13.392" v="23" actId="313"/>
          <ac:spMkLst>
            <pc:docMk/>
            <pc:sldMk cId="661090434" sldId="342"/>
            <ac:spMk id="5" creationId="{00000000-0000-0000-0000-000000000000}"/>
          </ac:spMkLst>
        </pc:spChg>
      </pc:sldChg>
      <pc:sldChg chg="modNotesTx">
        <pc:chgData name="Mikołaj Leszczuk" userId="f51ff640-68ca-4f5b-81f1-7b807841f46e" providerId="ADAL" clId="{6FD5B11D-7B96-8A4B-86DF-10291A709288}" dt="2021-03-08T13:30:43.194" v="490" actId="33524"/>
        <pc:sldMkLst>
          <pc:docMk/>
          <pc:sldMk cId="3633672911" sldId="350"/>
        </pc:sldMkLst>
      </pc:sldChg>
      <pc:sldChg chg="del ord">
        <pc:chgData name="Mikołaj Leszczuk" userId="f51ff640-68ca-4f5b-81f1-7b807841f46e" providerId="ADAL" clId="{6FD5B11D-7B96-8A4B-86DF-10291A709288}" dt="2021-03-08T13:00:51.049" v="116" actId="2696"/>
        <pc:sldMkLst>
          <pc:docMk/>
          <pc:sldMk cId="1758327827" sldId="354"/>
        </pc:sldMkLst>
      </pc:sldChg>
      <pc:sldChg chg="addSp delSp modSp mod">
        <pc:chgData name="Mikołaj Leszczuk" userId="f51ff640-68ca-4f5b-81f1-7b807841f46e" providerId="ADAL" clId="{6FD5B11D-7B96-8A4B-86DF-10291A709288}" dt="2021-03-05T16:32:57.790" v="9" actId="478"/>
        <pc:sldMkLst>
          <pc:docMk/>
          <pc:sldMk cId="114301327" sldId="356"/>
        </pc:sldMkLst>
        <pc:picChg chg="add del mod">
          <ac:chgData name="Mikołaj Leszczuk" userId="f51ff640-68ca-4f5b-81f1-7b807841f46e" providerId="ADAL" clId="{6FD5B11D-7B96-8A4B-86DF-10291A709288}" dt="2021-03-05T16:30:11.647" v="3" actId="478"/>
          <ac:picMkLst>
            <pc:docMk/>
            <pc:sldMk cId="114301327" sldId="356"/>
            <ac:picMk id="2" creationId="{919D4113-1F85-9944-92FE-7914D80DB161}"/>
          </ac:picMkLst>
        </pc:picChg>
        <pc:picChg chg="add mod">
          <ac:chgData name="Mikołaj Leszczuk" userId="f51ff640-68ca-4f5b-81f1-7b807841f46e" providerId="ADAL" clId="{6FD5B11D-7B96-8A4B-86DF-10291A709288}" dt="2021-03-05T16:32:37.309" v="7" actId="1076"/>
          <ac:picMkLst>
            <pc:docMk/>
            <pc:sldMk cId="114301327" sldId="356"/>
            <ac:picMk id="4" creationId="{89FD04BE-C4D7-2C4A-9E5D-6DFCE296DF71}"/>
          </ac:picMkLst>
        </pc:picChg>
        <pc:picChg chg="add del mod">
          <ac:chgData name="Mikołaj Leszczuk" userId="f51ff640-68ca-4f5b-81f1-7b807841f46e" providerId="ADAL" clId="{6FD5B11D-7B96-8A4B-86DF-10291A709288}" dt="2021-03-05T16:32:57.790" v="9" actId="478"/>
          <ac:picMkLst>
            <pc:docMk/>
            <pc:sldMk cId="114301327" sldId="356"/>
            <ac:picMk id="5" creationId="{D272CC9F-3908-924D-8CFA-7798770C5DD2}"/>
          </ac:picMkLst>
        </pc:picChg>
      </pc:sldChg>
      <pc:sldChg chg="modSp mod">
        <pc:chgData name="Mikołaj Leszczuk" userId="f51ff640-68ca-4f5b-81f1-7b807841f46e" providerId="ADAL" clId="{6FD5B11D-7B96-8A4B-86DF-10291A709288}" dt="2021-03-08T12:57:45.055" v="87" actId="27636"/>
        <pc:sldMkLst>
          <pc:docMk/>
          <pc:sldMk cId="1199036963" sldId="357"/>
        </pc:sldMkLst>
        <pc:spChg chg="mod">
          <ac:chgData name="Mikołaj Leszczuk" userId="f51ff640-68ca-4f5b-81f1-7b807841f46e" providerId="ADAL" clId="{6FD5B11D-7B96-8A4B-86DF-10291A709288}" dt="2021-03-08T12:57:45.055" v="87" actId="27636"/>
          <ac:spMkLst>
            <pc:docMk/>
            <pc:sldMk cId="1199036963" sldId="357"/>
            <ac:spMk id="3" creationId="{00000000-0000-0000-0000-000000000000}"/>
          </ac:spMkLst>
        </pc:spChg>
      </pc:sldChg>
      <pc:sldChg chg="mod modShow">
        <pc:chgData name="Mikołaj Leszczuk" userId="f51ff640-68ca-4f5b-81f1-7b807841f46e" providerId="ADAL" clId="{6FD5B11D-7B96-8A4B-86DF-10291A709288}" dt="2021-03-08T13:30:58.773" v="491" actId="729"/>
        <pc:sldMkLst>
          <pc:docMk/>
          <pc:sldMk cId="3884627424" sldId="367"/>
        </pc:sldMkLst>
      </pc:sldChg>
      <pc:sldChg chg="addSp delSp modSp new mod modTransition modClrScheme chgLayout modNotesTx">
        <pc:chgData name="Mikołaj Leszczuk" userId="f51ff640-68ca-4f5b-81f1-7b807841f46e" providerId="ADAL" clId="{6FD5B11D-7B96-8A4B-86DF-10291A709288}" dt="2021-03-08T13:25:13.639" v="489" actId="20577"/>
        <pc:sldMkLst>
          <pc:docMk/>
          <pc:sldMk cId="2211519232" sldId="368"/>
        </pc:sldMkLst>
        <pc:spChg chg="mod ord">
          <ac:chgData name="Mikołaj Leszczuk" userId="f51ff640-68ca-4f5b-81f1-7b807841f46e" providerId="ADAL" clId="{6FD5B11D-7B96-8A4B-86DF-10291A709288}" dt="2021-03-08T12:59:53.674" v="107" actId="700"/>
          <ac:spMkLst>
            <pc:docMk/>
            <pc:sldMk cId="2211519232" sldId="368"/>
            <ac:spMk id="2" creationId="{1278B12B-96AF-2345-A7ED-43E3ACF689D6}"/>
          </ac:spMkLst>
        </pc:spChg>
        <pc:spChg chg="del mod ord">
          <ac:chgData name="Mikołaj Leszczuk" userId="f51ff640-68ca-4f5b-81f1-7b807841f46e" providerId="ADAL" clId="{6FD5B11D-7B96-8A4B-86DF-10291A709288}" dt="2021-03-08T12:59:53.674" v="107" actId="700"/>
          <ac:spMkLst>
            <pc:docMk/>
            <pc:sldMk cId="2211519232" sldId="368"/>
            <ac:spMk id="3" creationId="{E5968A4B-17AD-4044-B773-7261DD84611C}"/>
          </ac:spMkLst>
        </pc:spChg>
        <pc:spChg chg="add del mod ord">
          <ac:chgData name="Mikołaj Leszczuk" userId="f51ff640-68ca-4f5b-81f1-7b807841f46e" providerId="ADAL" clId="{6FD5B11D-7B96-8A4B-86DF-10291A709288}" dt="2021-03-08T12:59:58.157" v="108"/>
          <ac:spMkLst>
            <pc:docMk/>
            <pc:sldMk cId="2211519232" sldId="368"/>
            <ac:spMk id="4" creationId="{AA500B0D-220E-144B-B4F1-D22DD6939EDD}"/>
          </ac:spMkLst>
        </pc:spChg>
        <pc:spChg chg="add mod ord">
          <ac:chgData name="Mikołaj Leszczuk" userId="f51ff640-68ca-4f5b-81f1-7b807841f46e" providerId="ADAL" clId="{6FD5B11D-7B96-8A4B-86DF-10291A709288}" dt="2021-03-08T13:25:13.639" v="489" actId="20577"/>
          <ac:spMkLst>
            <pc:docMk/>
            <pc:sldMk cId="2211519232" sldId="368"/>
            <ac:spMk id="5" creationId="{7083DB8E-8418-B840-8F91-CE9C34C39F5B}"/>
          </ac:spMkLst>
        </pc:spChg>
        <pc:picChg chg="add mod">
          <ac:chgData name="Mikołaj Leszczuk" userId="f51ff640-68ca-4f5b-81f1-7b807841f46e" providerId="ADAL" clId="{6FD5B11D-7B96-8A4B-86DF-10291A709288}" dt="2021-03-08T12:59:58.157" v="108"/>
          <ac:picMkLst>
            <pc:docMk/>
            <pc:sldMk cId="2211519232" sldId="368"/>
            <ac:picMk id="7" creationId="{F01A35E2-C40C-7048-964D-1101420C379D}"/>
          </ac:picMkLst>
        </pc:picChg>
      </pc:sldChg>
      <pc:sldChg chg="addSp delSp modSp add mod">
        <pc:chgData name="Mikołaj Leszczuk" userId="f51ff640-68ca-4f5b-81f1-7b807841f46e" providerId="ADAL" clId="{6FD5B11D-7B96-8A4B-86DF-10291A709288}" dt="2021-03-08T12:59:21.611" v="105" actId="20577"/>
        <pc:sldMkLst>
          <pc:docMk/>
          <pc:sldMk cId="2242595498" sldId="369"/>
        </pc:sldMkLst>
        <pc:spChg chg="add mod">
          <ac:chgData name="Mikołaj Leszczuk" userId="f51ff640-68ca-4f5b-81f1-7b807841f46e" providerId="ADAL" clId="{6FD5B11D-7B96-8A4B-86DF-10291A709288}" dt="2021-03-08T12:59:21.611" v="105" actId="20577"/>
          <ac:spMkLst>
            <pc:docMk/>
            <pc:sldMk cId="2242595498" sldId="369"/>
            <ac:spMk id="3" creationId="{023F7A0E-561B-594A-86EA-A16E930512FA}"/>
          </ac:spMkLst>
        </pc:spChg>
        <pc:spChg chg="mod">
          <ac:chgData name="Mikołaj Leszczuk" userId="f51ff640-68ca-4f5b-81f1-7b807841f46e" providerId="ADAL" clId="{6FD5B11D-7B96-8A4B-86DF-10291A709288}" dt="2021-03-08T12:59:04.867" v="99" actId="255"/>
          <ac:spMkLst>
            <pc:docMk/>
            <pc:sldMk cId="2242595498" sldId="369"/>
            <ac:spMk id="252" creationId="{00000000-0000-0000-0000-000000000000}"/>
          </ac:spMkLst>
        </pc:spChg>
        <pc:picChg chg="del">
          <ac:chgData name="Mikołaj Leszczuk" userId="f51ff640-68ca-4f5b-81f1-7b807841f46e" providerId="ADAL" clId="{6FD5B11D-7B96-8A4B-86DF-10291A709288}" dt="2021-03-08T12:59:09.395" v="100" actId="478"/>
          <ac:picMkLst>
            <pc:docMk/>
            <pc:sldMk cId="2242595498" sldId="369"/>
            <ac:picMk id="14" creationId="{00000000-0000-0000-0000-000000000000}"/>
          </ac:picMkLst>
        </pc:picChg>
      </pc:sldChg>
      <pc:sldChg chg="addSp delSp modSp add mod modNotesTx">
        <pc:chgData name="Mikołaj Leszczuk" userId="f51ff640-68ca-4f5b-81f1-7b807841f46e" providerId="ADAL" clId="{6FD5B11D-7B96-8A4B-86DF-10291A709288}" dt="2021-03-08T13:18:25.638" v="388" actId="20577"/>
        <pc:sldMkLst>
          <pc:docMk/>
          <pc:sldMk cId="2944507036" sldId="370"/>
        </pc:sldMkLst>
        <pc:spChg chg="add mod">
          <ac:chgData name="Mikołaj Leszczuk" userId="f51ff640-68ca-4f5b-81f1-7b807841f46e" providerId="ADAL" clId="{6FD5B11D-7B96-8A4B-86DF-10291A709288}" dt="2021-03-08T13:18:25.638" v="388" actId="20577"/>
          <ac:spMkLst>
            <pc:docMk/>
            <pc:sldMk cId="2944507036" sldId="370"/>
            <ac:spMk id="3" creationId="{A61A1276-AA6C-744B-A1CC-E59EEC9E2202}"/>
          </ac:spMkLst>
        </pc:spChg>
        <pc:spChg chg="mod">
          <ac:chgData name="Mikołaj Leszczuk" userId="f51ff640-68ca-4f5b-81f1-7b807841f46e" providerId="ADAL" clId="{6FD5B11D-7B96-8A4B-86DF-10291A709288}" dt="2021-03-08T13:03:58.097" v="162" actId="20577"/>
          <ac:spMkLst>
            <pc:docMk/>
            <pc:sldMk cId="2944507036" sldId="370"/>
            <ac:spMk id="258" creationId="{00000000-0000-0000-0000-000000000000}"/>
          </ac:spMkLst>
        </pc:spChg>
        <pc:picChg chg="del">
          <ac:chgData name="Mikołaj Leszczuk" userId="f51ff640-68ca-4f5b-81f1-7b807841f46e" providerId="ADAL" clId="{6FD5B11D-7B96-8A4B-86DF-10291A709288}" dt="2021-03-08T13:02:58.117" v="156" actId="478"/>
          <ac:picMkLst>
            <pc:docMk/>
            <pc:sldMk cId="2944507036" sldId="370"/>
            <ac:picMk id="14" creationId="{00000000-0000-0000-0000-000000000000}"/>
          </ac:picMkLst>
        </pc:picChg>
      </pc:sldChg>
    </pc:docChg>
  </pc:docChgLst>
  <pc:docChgLst>
    <pc:chgData name="Mikołaj Leszczuk" userId="f51ff640-68ca-4f5b-81f1-7b807841f46e" providerId="ADAL" clId="{267FA2F1-ED60-4446-BEF4-C7C5BFDFA357}"/>
    <pc:docChg chg="modSld">
      <pc:chgData name="Mikołaj Leszczuk" userId="f51ff640-68ca-4f5b-81f1-7b807841f46e" providerId="ADAL" clId="{267FA2F1-ED60-4446-BEF4-C7C5BFDFA357}" dt="2022-04-11T20:27:56.752" v="0" actId="729"/>
      <pc:docMkLst>
        <pc:docMk/>
      </pc:docMkLst>
      <pc:sldChg chg="mod modShow">
        <pc:chgData name="Mikołaj Leszczuk" userId="f51ff640-68ca-4f5b-81f1-7b807841f46e" providerId="ADAL" clId="{267FA2F1-ED60-4446-BEF4-C7C5BFDFA357}" dt="2022-04-11T20:27:56.752" v="0" actId="729"/>
        <pc:sldMkLst>
          <pc:docMk/>
          <pc:sldMk cId="3884627424" sldId="36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0F6BD-D2F9-5F4D-88B9-0F7FFD72B735}" type="doc">
      <dgm:prSet loTypeId="urn:microsoft.com/office/officeart/2005/8/layout/bProcess4" loCatId="" qsTypeId="urn:microsoft.com/office/officeart/2005/8/quickstyle/simple4" qsCatId="simple" csTypeId="urn:microsoft.com/office/officeart/2005/8/colors/accent4_2" csCatId="accent4" phldr="1"/>
      <dgm:spPr/>
      <dgm:t>
        <a:bodyPr/>
        <a:lstStyle/>
        <a:p>
          <a:endParaRPr lang="en-GB"/>
        </a:p>
      </dgm:t>
    </dgm:pt>
    <dgm:pt modelId="{51B4C8BF-229C-B242-AC7C-93E85FC22979}">
      <dgm:prSet phldrT="[Text]"/>
      <dgm:spPr/>
      <dgm:t>
        <a:bodyPr/>
        <a:lstStyle/>
        <a:p>
          <a:r>
            <a:rPr lang="en-GB" dirty="0"/>
            <a:t>Original data representing image</a:t>
          </a:r>
        </a:p>
      </dgm:t>
    </dgm:pt>
    <dgm:pt modelId="{77B99BC6-5DF2-5747-BB62-2C423ED0013D}" type="parTrans" cxnId="{D6F9E85F-37A8-C942-9E86-13990A30C4AC}">
      <dgm:prSet/>
      <dgm:spPr/>
      <dgm:t>
        <a:bodyPr/>
        <a:lstStyle/>
        <a:p>
          <a:endParaRPr lang="en-GB"/>
        </a:p>
      </dgm:t>
    </dgm:pt>
    <dgm:pt modelId="{E411D985-D94A-524D-9F88-AB638148CE8D}" type="sibTrans" cxnId="{D6F9E85F-37A8-C942-9E86-13990A30C4AC}">
      <dgm:prSet/>
      <dgm:spPr/>
      <dgm:t>
        <a:bodyPr/>
        <a:lstStyle/>
        <a:p>
          <a:endParaRPr lang="en-GB"/>
        </a:p>
      </dgm:t>
    </dgm:pt>
    <dgm:pt modelId="{AEA06FB0-5731-6F44-B684-AA84F62B04A9}">
      <dgm:prSet phldrT="[Text]"/>
      <dgm:spPr/>
      <dgm:t>
        <a:bodyPr/>
        <a:lstStyle/>
        <a:p>
          <a:r>
            <a:rPr lang="en-GB" dirty="0"/>
            <a:t>Compressed data representing image</a:t>
          </a:r>
        </a:p>
      </dgm:t>
    </dgm:pt>
    <dgm:pt modelId="{3E5DB67D-67D1-F442-86C4-8BA73775FE62}" type="parTrans" cxnId="{BE30A56E-0688-AF4E-98A4-699FE25A55D3}">
      <dgm:prSet/>
      <dgm:spPr/>
      <dgm:t>
        <a:bodyPr/>
        <a:lstStyle/>
        <a:p>
          <a:endParaRPr lang="en-GB"/>
        </a:p>
      </dgm:t>
    </dgm:pt>
    <dgm:pt modelId="{8A3510AE-34FA-B24A-AFAA-A5496597E16F}" type="sibTrans" cxnId="{BE30A56E-0688-AF4E-98A4-699FE25A55D3}">
      <dgm:prSet/>
      <dgm:spPr/>
      <dgm:t>
        <a:bodyPr/>
        <a:lstStyle/>
        <a:p>
          <a:endParaRPr lang="en-GB"/>
        </a:p>
      </dgm:t>
    </dgm:pt>
    <dgm:pt modelId="{E40BA926-F86B-B048-A33F-889207669297}">
      <dgm:prSet phldrT="[Text]"/>
      <dgm:spPr/>
      <dgm:t>
        <a:bodyPr/>
        <a:lstStyle/>
        <a:p>
          <a:r>
            <a:rPr lang="en-GB" dirty="0"/>
            <a:t>Transmission or storage</a:t>
          </a:r>
        </a:p>
      </dgm:t>
    </dgm:pt>
    <dgm:pt modelId="{F251D85B-A3BF-5042-868C-9E697A3E96C0}" type="parTrans" cxnId="{1A1FF55E-BDE5-CB4C-A607-FABA0FDAB9CB}">
      <dgm:prSet/>
      <dgm:spPr/>
      <dgm:t>
        <a:bodyPr/>
        <a:lstStyle/>
        <a:p>
          <a:endParaRPr lang="en-GB"/>
        </a:p>
      </dgm:t>
    </dgm:pt>
    <dgm:pt modelId="{0F12E55A-51D6-8C49-9BFA-78CB1968CF40}" type="sibTrans" cxnId="{1A1FF55E-BDE5-CB4C-A607-FABA0FDAB9CB}">
      <dgm:prSet/>
      <dgm:spPr/>
      <dgm:t>
        <a:bodyPr/>
        <a:lstStyle/>
        <a:p>
          <a:endParaRPr lang="en-GB"/>
        </a:p>
      </dgm:t>
    </dgm:pt>
    <dgm:pt modelId="{1324CEFC-D370-484B-8B1E-FA103B8BACDF}">
      <dgm:prSet phldrT="[Text]"/>
      <dgm:spPr/>
      <dgm:t>
        <a:bodyPr/>
        <a:lstStyle/>
        <a:p>
          <a:r>
            <a:rPr lang="en-GB" dirty="0"/>
            <a:t>Compressed data representing image</a:t>
          </a:r>
        </a:p>
      </dgm:t>
    </dgm:pt>
    <dgm:pt modelId="{5C764E6F-1F45-6F40-BD98-1CF4DBBF2B7C}" type="parTrans" cxnId="{20C5105F-2BAD-AE41-A8A5-B506FC65C69A}">
      <dgm:prSet/>
      <dgm:spPr/>
      <dgm:t>
        <a:bodyPr/>
        <a:lstStyle/>
        <a:p>
          <a:endParaRPr lang="en-GB"/>
        </a:p>
      </dgm:t>
    </dgm:pt>
    <dgm:pt modelId="{25C0E861-56EB-C844-94D5-E86EE05FE972}" type="sibTrans" cxnId="{20C5105F-2BAD-AE41-A8A5-B506FC65C69A}">
      <dgm:prSet/>
      <dgm:spPr/>
      <dgm:t>
        <a:bodyPr/>
        <a:lstStyle/>
        <a:p>
          <a:endParaRPr lang="en-GB"/>
        </a:p>
      </dgm:t>
    </dgm:pt>
    <dgm:pt modelId="{39023557-F41F-9D42-9FAA-79DF15A77E71}">
      <dgm:prSet phldrT="[Text]"/>
      <dgm:spPr/>
      <dgm:t>
        <a:bodyPr/>
        <a:lstStyle/>
        <a:p>
          <a:r>
            <a:rPr lang="en-GB" dirty="0"/>
            <a:t>Decoder (decompression, decryption)</a:t>
          </a:r>
        </a:p>
      </dgm:t>
    </dgm:pt>
    <dgm:pt modelId="{FC491A44-B9C4-C046-97B5-D1E80C626BCE}" type="parTrans" cxnId="{DE0A7E4C-07F7-5B4E-96EF-CA1E89CB1085}">
      <dgm:prSet/>
      <dgm:spPr/>
      <dgm:t>
        <a:bodyPr/>
        <a:lstStyle/>
        <a:p>
          <a:endParaRPr lang="en-GB"/>
        </a:p>
      </dgm:t>
    </dgm:pt>
    <dgm:pt modelId="{0E76F357-B021-934B-A99D-01D0DB5E4048}" type="sibTrans" cxnId="{DE0A7E4C-07F7-5B4E-96EF-CA1E89CB1085}">
      <dgm:prSet/>
      <dgm:spPr/>
      <dgm:t>
        <a:bodyPr/>
        <a:lstStyle/>
        <a:p>
          <a:endParaRPr lang="en-GB"/>
        </a:p>
      </dgm:t>
    </dgm:pt>
    <dgm:pt modelId="{33F7993B-58AD-0E45-BA6D-4A4D5B3BEFC9}">
      <dgm:prSet phldrT="[Text]"/>
      <dgm:spPr/>
      <dgm:t>
        <a:bodyPr/>
        <a:lstStyle/>
        <a:p>
          <a:r>
            <a:rPr lang="en-GB" dirty="0"/>
            <a:t>Encoder (compression, encryption)</a:t>
          </a:r>
        </a:p>
      </dgm:t>
    </dgm:pt>
    <dgm:pt modelId="{1E44EF4C-CAB3-4A4E-BCF3-21278DC140D5}" type="parTrans" cxnId="{BF0991D7-808B-E14F-AF3D-91945A17E43C}">
      <dgm:prSet/>
      <dgm:spPr/>
      <dgm:t>
        <a:bodyPr/>
        <a:lstStyle/>
        <a:p>
          <a:endParaRPr lang="en-GB"/>
        </a:p>
      </dgm:t>
    </dgm:pt>
    <dgm:pt modelId="{AFB79002-FF3B-744C-973E-978134E68B6C}" type="sibTrans" cxnId="{BF0991D7-808B-E14F-AF3D-91945A17E43C}">
      <dgm:prSet/>
      <dgm:spPr/>
      <dgm:t>
        <a:bodyPr/>
        <a:lstStyle/>
        <a:p>
          <a:endParaRPr lang="en-GB"/>
        </a:p>
      </dgm:t>
    </dgm:pt>
    <dgm:pt modelId="{89A2A1E2-3337-824D-BC7E-E3B523877DE7}">
      <dgm:prSet phldrT="[Text]"/>
      <dgm:spPr/>
      <dgm:t>
        <a:bodyPr/>
        <a:lstStyle/>
        <a:p>
          <a:r>
            <a:rPr lang="en-GB" dirty="0"/>
            <a:t>Reconstructed data representing image</a:t>
          </a:r>
        </a:p>
      </dgm:t>
    </dgm:pt>
    <dgm:pt modelId="{D289B193-D3D4-984B-8E5B-543CBE0D6441}" type="parTrans" cxnId="{C90FE5C3-7189-EB47-B420-E727A0511C68}">
      <dgm:prSet/>
      <dgm:spPr/>
      <dgm:t>
        <a:bodyPr/>
        <a:lstStyle/>
        <a:p>
          <a:endParaRPr lang="en-GB"/>
        </a:p>
      </dgm:t>
    </dgm:pt>
    <dgm:pt modelId="{B3898BA8-7846-E74F-B549-30D889E4DA57}" type="sibTrans" cxnId="{C90FE5C3-7189-EB47-B420-E727A0511C68}">
      <dgm:prSet/>
      <dgm:spPr/>
      <dgm:t>
        <a:bodyPr/>
        <a:lstStyle/>
        <a:p>
          <a:endParaRPr lang="en-GB"/>
        </a:p>
      </dgm:t>
    </dgm:pt>
    <dgm:pt modelId="{D9BFB1FC-A9E2-F646-AA81-C8DDEA2FF375}" type="pres">
      <dgm:prSet presAssocID="{28E0F6BD-D2F9-5F4D-88B9-0F7FFD72B735}" presName="Name0" presStyleCnt="0">
        <dgm:presLayoutVars>
          <dgm:dir/>
          <dgm:resizeHandles/>
        </dgm:presLayoutVars>
      </dgm:prSet>
      <dgm:spPr/>
    </dgm:pt>
    <dgm:pt modelId="{C6C234B1-D768-944A-8D98-03F420A8AF13}" type="pres">
      <dgm:prSet presAssocID="{51B4C8BF-229C-B242-AC7C-93E85FC22979}" presName="compNode" presStyleCnt="0"/>
      <dgm:spPr/>
    </dgm:pt>
    <dgm:pt modelId="{C63024A8-C769-AB40-AC19-C674B88DE289}" type="pres">
      <dgm:prSet presAssocID="{51B4C8BF-229C-B242-AC7C-93E85FC22979}" presName="dummyConnPt" presStyleCnt="0"/>
      <dgm:spPr/>
    </dgm:pt>
    <dgm:pt modelId="{E53EA782-2C56-3142-96A4-9C043017FB56}" type="pres">
      <dgm:prSet presAssocID="{51B4C8BF-229C-B242-AC7C-93E85FC22979}" presName="node" presStyleLbl="node1" presStyleIdx="0" presStyleCnt="7">
        <dgm:presLayoutVars>
          <dgm:bulletEnabled val="1"/>
        </dgm:presLayoutVars>
      </dgm:prSet>
      <dgm:spPr/>
    </dgm:pt>
    <dgm:pt modelId="{102AC120-B326-FE4C-83EA-52B2401423C4}" type="pres">
      <dgm:prSet presAssocID="{E411D985-D94A-524D-9F88-AB638148CE8D}" presName="sibTrans" presStyleLbl="bgSibTrans2D1" presStyleIdx="0" presStyleCnt="6"/>
      <dgm:spPr/>
    </dgm:pt>
    <dgm:pt modelId="{00F5855A-E712-ED48-A1C2-B611495C6384}" type="pres">
      <dgm:prSet presAssocID="{33F7993B-58AD-0E45-BA6D-4A4D5B3BEFC9}" presName="compNode" presStyleCnt="0"/>
      <dgm:spPr/>
    </dgm:pt>
    <dgm:pt modelId="{D7C95DAD-995E-D246-87FE-EC8511B17FE6}" type="pres">
      <dgm:prSet presAssocID="{33F7993B-58AD-0E45-BA6D-4A4D5B3BEFC9}" presName="dummyConnPt" presStyleCnt="0"/>
      <dgm:spPr/>
    </dgm:pt>
    <dgm:pt modelId="{83B04CDC-08F9-4F45-B2C0-F2AB45533162}" type="pres">
      <dgm:prSet presAssocID="{33F7993B-58AD-0E45-BA6D-4A4D5B3BEFC9}" presName="node" presStyleLbl="node1" presStyleIdx="1" presStyleCnt="7">
        <dgm:presLayoutVars>
          <dgm:bulletEnabled val="1"/>
        </dgm:presLayoutVars>
      </dgm:prSet>
      <dgm:spPr/>
    </dgm:pt>
    <dgm:pt modelId="{2F5B2926-35D0-844C-9274-D9EE2023D999}" type="pres">
      <dgm:prSet presAssocID="{AFB79002-FF3B-744C-973E-978134E68B6C}" presName="sibTrans" presStyleLbl="bgSibTrans2D1" presStyleIdx="1" presStyleCnt="6"/>
      <dgm:spPr/>
    </dgm:pt>
    <dgm:pt modelId="{D35D1BD8-7921-1F4F-8158-8C53F44DDC77}" type="pres">
      <dgm:prSet presAssocID="{AEA06FB0-5731-6F44-B684-AA84F62B04A9}" presName="compNode" presStyleCnt="0"/>
      <dgm:spPr/>
    </dgm:pt>
    <dgm:pt modelId="{05002DBB-0FF3-7F4B-902F-71BA21F5AD90}" type="pres">
      <dgm:prSet presAssocID="{AEA06FB0-5731-6F44-B684-AA84F62B04A9}" presName="dummyConnPt" presStyleCnt="0"/>
      <dgm:spPr/>
    </dgm:pt>
    <dgm:pt modelId="{AA83B38C-6EAD-CB40-A564-C1225D8E8CEC}" type="pres">
      <dgm:prSet presAssocID="{AEA06FB0-5731-6F44-B684-AA84F62B04A9}" presName="node" presStyleLbl="node1" presStyleIdx="2" presStyleCnt="7">
        <dgm:presLayoutVars>
          <dgm:bulletEnabled val="1"/>
        </dgm:presLayoutVars>
      </dgm:prSet>
      <dgm:spPr/>
    </dgm:pt>
    <dgm:pt modelId="{4BACC0B6-32BA-604D-988B-86AD3F308808}" type="pres">
      <dgm:prSet presAssocID="{8A3510AE-34FA-B24A-AFAA-A5496597E16F}" presName="sibTrans" presStyleLbl="bgSibTrans2D1" presStyleIdx="2" presStyleCnt="6"/>
      <dgm:spPr/>
    </dgm:pt>
    <dgm:pt modelId="{E888FB96-E822-5D47-868C-70762A27BF20}" type="pres">
      <dgm:prSet presAssocID="{E40BA926-F86B-B048-A33F-889207669297}" presName="compNode" presStyleCnt="0"/>
      <dgm:spPr/>
    </dgm:pt>
    <dgm:pt modelId="{35275AED-8025-4846-8B98-1AD5FE0FD7AC}" type="pres">
      <dgm:prSet presAssocID="{E40BA926-F86B-B048-A33F-889207669297}" presName="dummyConnPt" presStyleCnt="0"/>
      <dgm:spPr/>
    </dgm:pt>
    <dgm:pt modelId="{4E17C97E-3280-4644-9F70-3B9601EB9A09}" type="pres">
      <dgm:prSet presAssocID="{E40BA926-F86B-B048-A33F-889207669297}" presName="node" presStyleLbl="node1" presStyleIdx="3" presStyleCnt="7">
        <dgm:presLayoutVars>
          <dgm:bulletEnabled val="1"/>
        </dgm:presLayoutVars>
      </dgm:prSet>
      <dgm:spPr/>
    </dgm:pt>
    <dgm:pt modelId="{7A99AF94-6560-7341-996D-9D246DA5ED11}" type="pres">
      <dgm:prSet presAssocID="{0F12E55A-51D6-8C49-9BFA-78CB1968CF40}" presName="sibTrans" presStyleLbl="bgSibTrans2D1" presStyleIdx="3" presStyleCnt="6"/>
      <dgm:spPr/>
    </dgm:pt>
    <dgm:pt modelId="{FADE31C1-3323-4944-ABD6-01CA7AF6FDF6}" type="pres">
      <dgm:prSet presAssocID="{1324CEFC-D370-484B-8B1E-FA103B8BACDF}" presName="compNode" presStyleCnt="0"/>
      <dgm:spPr/>
    </dgm:pt>
    <dgm:pt modelId="{D278AC71-A1B9-EE45-8A30-86FBFB47AB82}" type="pres">
      <dgm:prSet presAssocID="{1324CEFC-D370-484B-8B1E-FA103B8BACDF}" presName="dummyConnPt" presStyleCnt="0"/>
      <dgm:spPr/>
    </dgm:pt>
    <dgm:pt modelId="{C7866E9C-26AA-0B46-A4A0-A6DE9F8CD553}" type="pres">
      <dgm:prSet presAssocID="{1324CEFC-D370-484B-8B1E-FA103B8BACDF}" presName="node" presStyleLbl="node1" presStyleIdx="4" presStyleCnt="7">
        <dgm:presLayoutVars>
          <dgm:bulletEnabled val="1"/>
        </dgm:presLayoutVars>
      </dgm:prSet>
      <dgm:spPr/>
    </dgm:pt>
    <dgm:pt modelId="{BE8716FF-07EC-DF4D-B0E5-E26A73517049}" type="pres">
      <dgm:prSet presAssocID="{25C0E861-56EB-C844-94D5-E86EE05FE972}" presName="sibTrans" presStyleLbl="bgSibTrans2D1" presStyleIdx="4" presStyleCnt="6"/>
      <dgm:spPr/>
    </dgm:pt>
    <dgm:pt modelId="{788435E1-979F-F543-BD7A-C2098AC9952B}" type="pres">
      <dgm:prSet presAssocID="{39023557-F41F-9D42-9FAA-79DF15A77E71}" presName="compNode" presStyleCnt="0"/>
      <dgm:spPr/>
    </dgm:pt>
    <dgm:pt modelId="{BDCD2F9D-97CE-F448-B8A4-D2360008E272}" type="pres">
      <dgm:prSet presAssocID="{39023557-F41F-9D42-9FAA-79DF15A77E71}" presName="dummyConnPt" presStyleCnt="0"/>
      <dgm:spPr/>
    </dgm:pt>
    <dgm:pt modelId="{BCEE5288-873E-774A-BCD0-38A8E6FAB866}" type="pres">
      <dgm:prSet presAssocID="{39023557-F41F-9D42-9FAA-79DF15A77E71}" presName="node" presStyleLbl="node1" presStyleIdx="5" presStyleCnt="7">
        <dgm:presLayoutVars>
          <dgm:bulletEnabled val="1"/>
        </dgm:presLayoutVars>
      </dgm:prSet>
      <dgm:spPr/>
    </dgm:pt>
    <dgm:pt modelId="{910ED076-FB88-8746-9383-2923761424E1}" type="pres">
      <dgm:prSet presAssocID="{0E76F357-B021-934B-A99D-01D0DB5E4048}" presName="sibTrans" presStyleLbl="bgSibTrans2D1" presStyleIdx="5" presStyleCnt="6"/>
      <dgm:spPr/>
    </dgm:pt>
    <dgm:pt modelId="{E120D956-AD15-8348-BE9A-08C5E1BDF6F0}" type="pres">
      <dgm:prSet presAssocID="{89A2A1E2-3337-824D-BC7E-E3B523877DE7}" presName="compNode" presStyleCnt="0"/>
      <dgm:spPr/>
    </dgm:pt>
    <dgm:pt modelId="{D0FDC136-DE50-4341-A081-F1D89CD9ABBA}" type="pres">
      <dgm:prSet presAssocID="{89A2A1E2-3337-824D-BC7E-E3B523877DE7}" presName="dummyConnPt" presStyleCnt="0"/>
      <dgm:spPr/>
    </dgm:pt>
    <dgm:pt modelId="{A397BD6A-BC7A-6C49-B3BA-6D521CA34D3D}" type="pres">
      <dgm:prSet presAssocID="{89A2A1E2-3337-824D-BC7E-E3B523877DE7}" presName="node" presStyleLbl="node1" presStyleIdx="6" presStyleCnt="7">
        <dgm:presLayoutVars>
          <dgm:bulletEnabled val="1"/>
        </dgm:presLayoutVars>
      </dgm:prSet>
      <dgm:spPr/>
    </dgm:pt>
  </dgm:ptLst>
  <dgm:cxnLst>
    <dgm:cxn modelId="{D2ADF30F-5534-8B45-B623-F7D37C95B8CC}" type="presOf" srcId="{51B4C8BF-229C-B242-AC7C-93E85FC22979}" destId="{E53EA782-2C56-3142-96A4-9C043017FB56}" srcOrd="0" destOrd="0" presId="urn:microsoft.com/office/officeart/2005/8/layout/bProcess4"/>
    <dgm:cxn modelId="{8A45B724-14D3-3248-8E25-83276FAD342B}" type="presOf" srcId="{33F7993B-58AD-0E45-BA6D-4A4D5B3BEFC9}" destId="{83B04CDC-08F9-4F45-B2C0-F2AB45533162}" srcOrd="0" destOrd="0" presId="urn:microsoft.com/office/officeart/2005/8/layout/bProcess4"/>
    <dgm:cxn modelId="{769E7434-071E-7D4E-A708-47BA4A56574F}" type="presOf" srcId="{39023557-F41F-9D42-9FAA-79DF15A77E71}" destId="{BCEE5288-873E-774A-BCD0-38A8E6FAB866}" srcOrd="0" destOrd="0" presId="urn:microsoft.com/office/officeart/2005/8/layout/bProcess4"/>
    <dgm:cxn modelId="{DE0A7E4C-07F7-5B4E-96EF-CA1E89CB1085}" srcId="{28E0F6BD-D2F9-5F4D-88B9-0F7FFD72B735}" destId="{39023557-F41F-9D42-9FAA-79DF15A77E71}" srcOrd="5" destOrd="0" parTransId="{FC491A44-B9C4-C046-97B5-D1E80C626BCE}" sibTransId="{0E76F357-B021-934B-A99D-01D0DB5E4048}"/>
    <dgm:cxn modelId="{1A1FF55E-BDE5-CB4C-A607-FABA0FDAB9CB}" srcId="{28E0F6BD-D2F9-5F4D-88B9-0F7FFD72B735}" destId="{E40BA926-F86B-B048-A33F-889207669297}" srcOrd="3" destOrd="0" parTransId="{F251D85B-A3BF-5042-868C-9E697A3E96C0}" sibTransId="{0F12E55A-51D6-8C49-9BFA-78CB1968CF40}"/>
    <dgm:cxn modelId="{20C5105F-2BAD-AE41-A8A5-B506FC65C69A}" srcId="{28E0F6BD-D2F9-5F4D-88B9-0F7FFD72B735}" destId="{1324CEFC-D370-484B-8B1E-FA103B8BACDF}" srcOrd="4" destOrd="0" parTransId="{5C764E6F-1F45-6F40-BD98-1CF4DBBF2B7C}" sibTransId="{25C0E861-56EB-C844-94D5-E86EE05FE972}"/>
    <dgm:cxn modelId="{D6F9E85F-37A8-C942-9E86-13990A30C4AC}" srcId="{28E0F6BD-D2F9-5F4D-88B9-0F7FFD72B735}" destId="{51B4C8BF-229C-B242-AC7C-93E85FC22979}" srcOrd="0" destOrd="0" parTransId="{77B99BC6-5DF2-5747-BB62-2C423ED0013D}" sibTransId="{E411D985-D94A-524D-9F88-AB638148CE8D}"/>
    <dgm:cxn modelId="{BE30A56E-0688-AF4E-98A4-699FE25A55D3}" srcId="{28E0F6BD-D2F9-5F4D-88B9-0F7FFD72B735}" destId="{AEA06FB0-5731-6F44-B684-AA84F62B04A9}" srcOrd="2" destOrd="0" parTransId="{3E5DB67D-67D1-F442-86C4-8BA73775FE62}" sibTransId="{8A3510AE-34FA-B24A-AFAA-A5496597E16F}"/>
    <dgm:cxn modelId="{8853AC84-0534-074A-A26B-C33B2C76C6D2}" type="presOf" srcId="{8A3510AE-34FA-B24A-AFAA-A5496597E16F}" destId="{4BACC0B6-32BA-604D-988B-86AD3F308808}" srcOrd="0" destOrd="0" presId="urn:microsoft.com/office/officeart/2005/8/layout/bProcess4"/>
    <dgm:cxn modelId="{F809E48A-481A-9645-ACC6-042E56478C9F}" type="presOf" srcId="{0E76F357-B021-934B-A99D-01D0DB5E4048}" destId="{910ED076-FB88-8746-9383-2923761424E1}" srcOrd="0" destOrd="0" presId="urn:microsoft.com/office/officeart/2005/8/layout/bProcess4"/>
    <dgm:cxn modelId="{4F5BB496-C877-214C-8B36-2D59654CFE6A}" type="presOf" srcId="{25C0E861-56EB-C844-94D5-E86EE05FE972}" destId="{BE8716FF-07EC-DF4D-B0E5-E26A73517049}" srcOrd="0" destOrd="0" presId="urn:microsoft.com/office/officeart/2005/8/layout/bProcess4"/>
    <dgm:cxn modelId="{BCA138AD-067C-084F-8589-7F264C9E67B8}" type="presOf" srcId="{E411D985-D94A-524D-9F88-AB638148CE8D}" destId="{102AC120-B326-FE4C-83EA-52B2401423C4}" srcOrd="0" destOrd="0" presId="urn:microsoft.com/office/officeart/2005/8/layout/bProcess4"/>
    <dgm:cxn modelId="{C90FE5C3-7189-EB47-B420-E727A0511C68}" srcId="{28E0F6BD-D2F9-5F4D-88B9-0F7FFD72B735}" destId="{89A2A1E2-3337-824D-BC7E-E3B523877DE7}" srcOrd="6" destOrd="0" parTransId="{D289B193-D3D4-984B-8E5B-543CBE0D6441}" sibTransId="{B3898BA8-7846-E74F-B549-30D889E4DA57}"/>
    <dgm:cxn modelId="{1ED4CDD3-2399-7540-BE47-B4060BBF48C4}" type="presOf" srcId="{E40BA926-F86B-B048-A33F-889207669297}" destId="{4E17C97E-3280-4644-9F70-3B9601EB9A09}" srcOrd="0" destOrd="0" presId="urn:microsoft.com/office/officeart/2005/8/layout/bProcess4"/>
    <dgm:cxn modelId="{BF0991D7-808B-E14F-AF3D-91945A17E43C}" srcId="{28E0F6BD-D2F9-5F4D-88B9-0F7FFD72B735}" destId="{33F7993B-58AD-0E45-BA6D-4A4D5B3BEFC9}" srcOrd="1" destOrd="0" parTransId="{1E44EF4C-CAB3-4A4E-BCF3-21278DC140D5}" sibTransId="{AFB79002-FF3B-744C-973E-978134E68B6C}"/>
    <dgm:cxn modelId="{893499DF-374F-0146-931D-43667E2B4372}" type="presOf" srcId="{1324CEFC-D370-484B-8B1E-FA103B8BACDF}" destId="{C7866E9C-26AA-0B46-A4A0-A6DE9F8CD553}" srcOrd="0" destOrd="0" presId="urn:microsoft.com/office/officeart/2005/8/layout/bProcess4"/>
    <dgm:cxn modelId="{D323C2E2-B3F3-2041-9C88-E78B6B14F1E0}" type="presOf" srcId="{AEA06FB0-5731-6F44-B684-AA84F62B04A9}" destId="{AA83B38C-6EAD-CB40-A564-C1225D8E8CEC}" srcOrd="0" destOrd="0" presId="urn:microsoft.com/office/officeart/2005/8/layout/bProcess4"/>
    <dgm:cxn modelId="{75630CE6-B0B7-E14A-AE8A-050AA8AAD87F}" type="presOf" srcId="{0F12E55A-51D6-8C49-9BFA-78CB1968CF40}" destId="{7A99AF94-6560-7341-996D-9D246DA5ED11}" srcOrd="0" destOrd="0" presId="urn:microsoft.com/office/officeart/2005/8/layout/bProcess4"/>
    <dgm:cxn modelId="{BA9F7CE6-52EC-BB4A-95CA-8AC180AF1959}" type="presOf" srcId="{AFB79002-FF3B-744C-973E-978134E68B6C}" destId="{2F5B2926-35D0-844C-9274-D9EE2023D999}" srcOrd="0" destOrd="0" presId="urn:microsoft.com/office/officeart/2005/8/layout/bProcess4"/>
    <dgm:cxn modelId="{871AE6EB-F9DB-1249-A4AB-F6D6988132C9}" type="presOf" srcId="{28E0F6BD-D2F9-5F4D-88B9-0F7FFD72B735}" destId="{D9BFB1FC-A9E2-F646-AA81-C8DDEA2FF375}" srcOrd="0" destOrd="0" presId="urn:microsoft.com/office/officeart/2005/8/layout/bProcess4"/>
    <dgm:cxn modelId="{82DFABEC-6CF2-6D45-934F-4751D9178170}" type="presOf" srcId="{89A2A1E2-3337-824D-BC7E-E3B523877DE7}" destId="{A397BD6A-BC7A-6C49-B3BA-6D521CA34D3D}" srcOrd="0" destOrd="0" presId="urn:microsoft.com/office/officeart/2005/8/layout/bProcess4"/>
    <dgm:cxn modelId="{307354F5-8925-E643-9809-9D58B1954CC1}" type="presParOf" srcId="{D9BFB1FC-A9E2-F646-AA81-C8DDEA2FF375}" destId="{C6C234B1-D768-944A-8D98-03F420A8AF13}" srcOrd="0" destOrd="0" presId="urn:microsoft.com/office/officeart/2005/8/layout/bProcess4"/>
    <dgm:cxn modelId="{8106D796-263E-DC4E-B3CB-C554C707A0D2}" type="presParOf" srcId="{C6C234B1-D768-944A-8D98-03F420A8AF13}" destId="{C63024A8-C769-AB40-AC19-C674B88DE289}" srcOrd="0" destOrd="0" presId="urn:microsoft.com/office/officeart/2005/8/layout/bProcess4"/>
    <dgm:cxn modelId="{66C38CDA-6947-1A43-872C-815A26EF25D4}" type="presParOf" srcId="{C6C234B1-D768-944A-8D98-03F420A8AF13}" destId="{E53EA782-2C56-3142-96A4-9C043017FB56}" srcOrd="1" destOrd="0" presId="urn:microsoft.com/office/officeart/2005/8/layout/bProcess4"/>
    <dgm:cxn modelId="{9BBE6C44-8875-EC45-BF42-880B29B9C143}" type="presParOf" srcId="{D9BFB1FC-A9E2-F646-AA81-C8DDEA2FF375}" destId="{102AC120-B326-FE4C-83EA-52B2401423C4}" srcOrd="1" destOrd="0" presId="urn:microsoft.com/office/officeart/2005/8/layout/bProcess4"/>
    <dgm:cxn modelId="{1DBE7BCD-C376-7048-B8AA-48D084E2B07F}" type="presParOf" srcId="{D9BFB1FC-A9E2-F646-AA81-C8DDEA2FF375}" destId="{00F5855A-E712-ED48-A1C2-B611495C6384}" srcOrd="2" destOrd="0" presId="urn:microsoft.com/office/officeart/2005/8/layout/bProcess4"/>
    <dgm:cxn modelId="{D226C989-CD8C-2749-8218-252F031BF08E}" type="presParOf" srcId="{00F5855A-E712-ED48-A1C2-B611495C6384}" destId="{D7C95DAD-995E-D246-87FE-EC8511B17FE6}" srcOrd="0" destOrd="0" presId="urn:microsoft.com/office/officeart/2005/8/layout/bProcess4"/>
    <dgm:cxn modelId="{304DC1D4-8865-BD49-A25A-94025FFBAB2B}" type="presParOf" srcId="{00F5855A-E712-ED48-A1C2-B611495C6384}" destId="{83B04CDC-08F9-4F45-B2C0-F2AB45533162}" srcOrd="1" destOrd="0" presId="urn:microsoft.com/office/officeart/2005/8/layout/bProcess4"/>
    <dgm:cxn modelId="{B212DF3F-76A4-FD4C-991F-99B8A42C5576}" type="presParOf" srcId="{D9BFB1FC-A9E2-F646-AA81-C8DDEA2FF375}" destId="{2F5B2926-35D0-844C-9274-D9EE2023D999}" srcOrd="3" destOrd="0" presId="urn:microsoft.com/office/officeart/2005/8/layout/bProcess4"/>
    <dgm:cxn modelId="{1A31E127-A5FC-304A-932E-AFB0C8369E97}" type="presParOf" srcId="{D9BFB1FC-A9E2-F646-AA81-C8DDEA2FF375}" destId="{D35D1BD8-7921-1F4F-8158-8C53F44DDC77}" srcOrd="4" destOrd="0" presId="urn:microsoft.com/office/officeart/2005/8/layout/bProcess4"/>
    <dgm:cxn modelId="{36FFD4C8-ED18-D148-B666-A27063FC7D6F}" type="presParOf" srcId="{D35D1BD8-7921-1F4F-8158-8C53F44DDC77}" destId="{05002DBB-0FF3-7F4B-902F-71BA21F5AD90}" srcOrd="0" destOrd="0" presId="urn:microsoft.com/office/officeart/2005/8/layout/bProcess4"/>
    <dgm:cxn modelId="{3610D48B-F19E-7348-8E04-C91C8FFC3C80}" type="presParOf" srcId="{D35D1BD8-7921-1F4F-8158-8C53F44DDC77}" destId="{AA83B38C-6EAD-CB40-A564-C1225D8E8CEC}" srcOrd="1" destOrd="0" presId="urn:microsoft.com/office/officeart/2005/8/layout/bProcess4"/>
    <dgm:cxn modelId="{81112989-18A2-1F4D-9779-36100DC98668}" type="presParOf" srcId="{D9BFB1FC-A9E2-F646-AA81-C8DDEA2FF375}" destId="{4BACC0B6-32BA-604D-988B-86AD3F308808}" srcOrd="5" destOrd="0" presId="urn:microsoft.com/office/officeart/2005/8/layout/bProcess4"/>
    <dgm:cxn modelId="{4639C018-96B1-BE4A-B093-F5DC15FD0D02}" type="presParOf" srcId="{D9BFB1FC-A9E2-F646-AA81-C8DDEA2FF375}" destId="{E888FB96-E822-5D47-868C-70762A27BF20}" srcOrd="6" destOrd="0" presId="urn:microsoft.com/office/officeart/2005/8/layout/bProcess4"/>
    <dgm:cxn modelId="{0C0A31A6-B7CF-7945-AE61-75091DA47F1C}" type="presParOf" srcId="{E888FB96-E822-5D47-868C-70762A27BF20}" destId="{35275AED-8025-4846-8B98-1AD5FE0FD7AC}" srcOrd="0" destOrd="0" presId="urn:microsoft.com/office/officeart/2005/8/layout/bProcess4"/>
    <dgm:cxn modelId="{F620584E-B808-C04B-8219-EF7A302884DC}" type="presParOf" srcId="{E888FB96-E822-5D47-868C-70762A27BF20}" destId="{4E17C97E-3280-4644-9F70-3B9601EB9A09}" srcOrd="1" destOrd="0" presId="urn:microsoft.com/office/officeart/2005/8/layout/bProcess4"/>
    <dgm:cxn modelId="{C302D889-5BF5-7445-92C8-5B7173DF543E}" type="presParOf" srcId="{D9BFB1FC-A9E2-F646-AA81-C8DDEA2FF375}" destId="{7A99AF94-6560-7341-996D-9D246DA5ED11}" srcOrd="7" destOrd="0" presId="urn:microsoft.com/office/officeart/2005/8/layout/bProcess4"/>
    <dgm:cxn modelId="{488B753D-6696-934D-A84E-D3792417AD70}" type="presParOf" srcId="{D9BFB1FC-A9E2-F646-AA81-C8DDEA2FF375}" destId="{FADE31C1-3323-4944-ABD6-01CA7AF6FDF6}" srcOrd="8" destOrd="0" presId="urn:microsoft.com/office/officeart/2005/8/layout/bProcess4"/>
    <dgm:cxn modelId="{7783707D-E8E9-FA4C-916C-6498271667A8}" type="presParOf" srcId="{FADE31C1-3323-4944-ABD6-01CA7AF6FDF6}" destId="{D278AC71-A1B9-EE45-8A30-86FBFB47AB82}" srcOrd="0" destOrd="0" presId="urn:microsoft.com/office/officeart/2005/8/layout/bProcess4"/>
    <dgm:cxn modelId="{9A6F8CB9-74DE-634B-8BC6-7F89761D585C}" type="presParOf" srcId="{FADE31C1-3323-4944-ABD6-01CA7AF6FDF6}" destId="{C7866E9C-26AA-0B46-A4A0-A6DE9F8CD553}" srcOrd="1" destOrd="0" presId="urn:microsoft.com/office/officeart/2005/8/layout/bProcess4"/>
    <dgm:cxn modelId="{0FE0515E-E20B-234E-8A15-063DE586E5D1}" type="presParOf" srcId="{D9BFB1FC-A9E2-F646-AA81-C8DDEA2FF375}" destId="{BE8716FF-07EC-DF4D-B0E5-E26A73517049}" srcOrd="9" destOrd="0" presId="urn:microsoft.com/office/officeart/2005/8/layout/bProcess4"/>
    <dgm:cxn modelId="{6ABBDBBE-A66C-794C-A2FC-392875416EAC}" type="presParOf" srcId="{D9BFB1FC-A9E2-F646-AA81-C8DDEA2FF375}" destId="{788435E1-979F-F543-BD7A-C2098AC9952B}" srcOrd="10" destOrd="0" presId="urn:microsoft.com/office/officeart/2005/8/layout/bProcess4"/>
    <dgm:cxn modelId="{CD1FDBDD-E16D-884E-AD58-2166EC9006B7}" type="presParOf" srcId="{788435E1-979F-F543-BD7A-C2098AC9952B}" destId="{BDCD2F9D-97CE-F448-B8A4-D2360008E272}" srcOrd="0" destOrd="0" presId="urn:microsoft.com/office/officeart/2005/8/layout/bProcess4"/>
    <dgm:cxn modelId="{733CC2B3-3301-8849-8A85-9A1674E16E7B}" type="presParOf" srcId="{788435E1-979F-F543-BD7A-C2098AC9952B}" destId="{BCEE5288-873E-774A-BCD0-38A8E6FAB866}" srcOrd="1" destOrd="0" presId="urn:microsoft.com/office/officeart/2005/8/layout/bProcess4"/>
    <dgm:cxn modelId="{FBE996CE-73CC-8B4E-A8BF-B3AE22447B85}" type="presParOf" srcId="{D9BFB1FC-A9E2-F646-AA81-C8DDEA2FF375}" destId="{910ED076-FB88-8746-9383-2923761424E1}" srcOrd="11" destOrd="0" presId="urn:microsoft.com/office/officeart/2005/8/layout/bProcess4"/>
    <dgm:cxn modelId="{BDFEEEB1-BF82-1E49-A2E0-0B68CA1E654E}" type="presParOf" srcId="{D9BFB1FC-A9E2-F646-AA81-C8DDEA2FF375}" destId="{E120D956-AD15-8348-BE9A-08C5E1BDF6F0}" srcOrd="12" destOrd="0" presId="urn:microsoft.com/office/officeart/2005/8/layout/bProcess4"/>
    <dgm:cxn modelId="{DD3469E8-E57C-1041-B5FD-0F8C3DD294D5}" type="presParOf" srcId="{E120D956-AD15-8348-BE9A-08C5E1BDF6F0}" destId="{D0FDC136-DE50-4341-A081-F1D89CD9ABBA}" srcOrd="0" destOrd="0" presId="urn:microsoft.com/office/officeart/2005/8/layout/bProcess4"/>
    <dgm:cxn modelId="{61968A20-0917-834D-AA1E-C0A14CC68248}" type="presParOf" srcId="{E120D956-AD15-8348-BE9A-08C5E1BDF6F0}" destId="{A397BD6A-BC7A-6C49-B3BA-6D521CA34D3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7D267F-DCCF-2042-B4E0-48CC4B550A8F}" type="doc">
      <dgm:prSet loTypeId="urn:microsoft.com/office/officeart/2005/8/layout/vProcess5" loCatId="" qsTypeId="urn:microsoft.com/office/officeart/2005/8/quickstyle/simple1" qsCatId="simple" csTypeId="urn:microsoft.com/office/officeart/2005/8/colors/accent0_1" csCatId="mainScheme" phldr="1"/>
      <dgm:spPr/>
    </dgm:pt>
    <dgm:pt modelId="{4893AE6C-D5FE-DB45-8B08-781D929337B4}">
      <dgm:prSet phldrT="[Tekst]"/>
      <dgm:spPr/>
      <dgm:t>
        <a:bodyPr/>
        <a:lstStyle/>
        <a:p>
          <a:r>
            <a:rPr lang="en-GB" b="1" dirty="0"/>
            <a:t>Source Image</a:t>
          </a:r>
        </a:p>
      </dgm:t>
    </dgm:pt>
    <dgm:pt modelId="{D13480A5-3AC5-8948-9310-B2BC07112562}" type="parTrans" cxnId="{B2B73E36-85F0-9B4C-ADE3-78AD8C96F98D}">
      <dgm:prSet/>
      <dgm:spPr/>
      <dgm:t>
        <a:bodyPr/>
        <a:lstStyle/>
        <a:p>
          <a:endParaRPr lang="en-GB" b="1"/>
        </a:p>
      </dgm:t>
    </dgm:pt>
    <dgm:pt modelId="{00F8D042-8463-B04D-8722-8EC8FE1A1174}" type="sibTrans" cxnId="{B2B73E36-85F0-9B4C-ADE3-78AD8C96F98D}">
      <dgm:prSet/>
      <dgm:spPr/>
      <dgm:t>
        <a:bodyPr/>
        <a:lstStyle/>
        <a:p>
          <a:endParaRPr lang="en-GB" b="1"/>
        </a:p>
      </dgm:t>
    </dgm:pt>
    <dgm:pt modelId="{02547645-3D6B-5B4D-BEEE-CC36C3EDFD9B}">
      <dgm:prSet phldrT="[Tekst]"/>
      <dgm:spPr/>
      <dgm:t>
        <a:bodyPr/>
        <a:lstStyle/>
        <a:p>
          <a:r>
            <a:rPr lang="en-GB" b="1" dirty="0">
              <a:solidFill>
                <a:schemeClr val="bg1">
                  <a:lumMod val="50000"/>
                </a:schemeClr>
              </a:solidFill>
            </a:rPr>
            <a:t>Lossy Compression?</a:t>
          </a:r>
        </a:p>
      </dgm:t>
    </dgm:pt>
    <dgm:pt modelId="{59015469-76F2-F54F-92B2-E2C33B00F59E}" type="parTrans" cxnId="{B36A6979-5D14-0B4C-8245-DECC9FDBBDE6}">
      <dgm:prSet/>
      <dgm:spPr/>
      <dgm:t>
        <a:bodyPr/>
        <a:lstStyle/>
        <a:p>
          <a:endParaRPr lang="en-GB" b="1"/>
        </a:p>
      </dgm:t>
    </dgm:pt>
    <dgm:pt modelId="{240844A6-CF53-B14C-8635-06E0783F18B6}" type="sibTrans" cxnId="{B36A6979-5D14-0B4C-8245-DECC9FDBBDE6}">
      <dgm:prSet/>
      <dgm:spPr/>
      <dgm:t>
        <a:bodyPr/>
        <a:lstStyle/>
        <a:p>
          <a:endParaRPr lang="en-GB" b="1"/>
        </a:p>
      </dgm:t>
    </dgm:pt>
    <dgm:pt modelId="{B246F2E9-39C6-724C-9986-9DFB47DCA11A}">
      <dgm:prSet phldrT="[Tekst]"/>
      <dgm:spPr/>
      <dgm:t>
        <a:bodyPr/>
        <a:lstStyle/>
        <a:p>
          <a:r>
            <a:rPr lang="en-GB" b="1" dirty="0"/>
            <a:t>Processed Image</a:t>
          </a:r>
        </a:p>
      </dgm:t>
    </dgm:pt>
    <dgm:pt modelId="{052AD822-6A56-3642-9131-A52000FBBB5A}" type="parTrans" cxnId="{597C3C8A-8522-5F47-B430-FEAE242A159B}">
      <dgm:prSet/>
      <dgm:spPr/>
      <dgm:t>
        <a:bodyPr/>
        <a:lstStyle/>
        <a:p>
          <a:endParaRPr lang="en-GB" b="1"/>
        </a:p>
      </dgm:t>
    </dgm:pt>
    <dgm:pt modelId="{F9981EC2-6794-F042-A96D-E87EB1DA721B}" type="sibTrans" cxnId="{597C3C8A-8522-5F47-B430-FEAE242A159B}">
      <dgm:prSet/>
      <dgm:spPr/>
      <dgm:t>
        <a:bodyPr/>
        <a:lstStyle/>
        <a:p>
          <a:endParaRPr lang="en-GB" b="1"/>
        </a:p>
      </dgm:t>
    </dgm:pt>
    <dgm:pt modelId="{B4E7FAB9-736D-0F41-A531-62BC45AB6AE5}">
      <dgm:prSet phldrT="[Tekst]"/>
      <dgm:spPr/>
      <dgm:t>
        <a:bodyPr/>
        <a:lstStyle/>
        <a:p>
          <a:r>
            <a:rPr lang="en-GB" b="1" dirty="0"/>
            <a:t>Lossless Compression</a:t>
          </a:r>
        </a:p>
      </dgm:t>
    </dgm:pt>
    <dgm:pt modelId="{F0E6E404-00F7-4042-9DB3-764CB1560118}" type="parTrans" cxnId="{28CA28AD-6482-C142-91B9-C5D35C83A0E2}">
      <dgm:prSet/>
      <dgm:spPr/>
      <dgm:t>
        <a:bodyPr/>
        <a:lstStyle/>
        <a:p>
          <a:endParaRPr lang="en-GB" b="1"/>
        </a:p>
      </dgm:t>
    </dgm:pt>
    <dgm:pt modelId="{1497BD64-2EEC-A94C-8E54-684BDC778726}" type="sibTrans" cxnId="{28CA28AD-6482-C142-91B9-C5D35C83A0E2}">
      <dgm:prSet/>
      <dgm:spPr/>
      <dgm:t>
        <a:bodyPr/>
        <a:lstStyle/>
        <a:p>
          <a:endParaRPr lang="en-GB" b="1"/>
        </a:p>
      </dgm:t>
    </dgm:pt>
    <dgm:pt modelId="{2D77AC00-46BA-1A41-9F7B-E356F71C9D93}" type="pres">
      <dgm:prSet presAssocID="{127D267F-DCCF-2042-B4E0-48CC4B550A8F}" presName="outerComposite" presStyleCnt="0">
        <dgm:presLayoutVars>
          <dgm:chMax val="5"/>
          <dgm:dir/>
          <dgm:resizeHandles val="exact"/>
        </dgm:presLayoutVars>
      </dgm:prSet>
      <dgm:spPr/>
    </dgm:pt>
    <dgm:pt modelId="{0D694DC1-B375-274A-9C71-B6471652A2CA}" type="pres">
      <dgm:prSet presAssocID="{127D267F-DCCF-2042-B4E0-48CC4B550A8F}" presName="dummyMaxCanvas" presStyleCnt="0">
        <dgm:presLayoutVars/>
      </dgm:prSet>
      <dgm:spPr/>
    </dgm:pt>
    <dgm:pt modelId="{9E862200-272D-4F41-AAA6-B179BFBE60EA}" type="pres">
      <dgm:prSet presAssocID="{127D267F-DCCF-2042-B4E0-48CC4B550A8F}" presName="FourNodes_1" presStyleLbl="node1" presStyleIdx="0" presStyleCnt="4">
        <dgm:presLayoutVars>
          <dgm:bulletEnabled val="1"/>
        </dgm:presLayoutVars>
      </dgm:prSet>
      <dgm:spPr/>
    </dgm:pt>
    <dgm:pt modelId="{3F406DAF-6EFD-5947-81ED-7193E3494F86}" type="pres">
      <dgm:prSet presAssocID="{127D267F-DCCF-2042-B4E0-48CC4B550A8F}" presName="FourNodes_2" presStyleLbl="node1" presStyleIdx="1" presStyleCnt="4">
        <dgm:presLayoutVars>
          <dgm:bulletEnabled val="1"/>
        </dgm:presLayoutVars>
      </dgm:prSet>
      <dgm:spPr/>
    </dgm:pt>
    <dgm:pt modelId="{991F9FA8-52D9-1A4D-A6D7-95696DB6CE14}" type="pres">
      <dgm:prSet presAssocID="{127D267F-DCCF-2042-B4E0-48CC4B550A8F}" presName="FourNodes_3" presStyleLbl="node1" presStyleIdx="2" presStyleCnt="4">
        <dgm:presLayoutVars>
          <dgm:bulletEnabled val="1"/>
        </dgm:presLayoutVars>
      </dgm:prSet>
      <dgm:spPr/>
    </dgm:pt>
    <dgm:pt modelId="{643B1C38-C265-1D41-8899-84D6E3725059}" type="pres">
      <dgm:prSet presAssocID="{127D267F-DCCF-2042-B4E0-48CC4B550A8F}" presName="FourNodes_4" presStyleLbl="node1" presStyleIdx="3" presStyleCnt="4">
        <dgm:presLayoutVars>
          <dgm:bulletEnabled val="1"/>
        </dgm:presLayoutVars>
      </dgm:prSet>
      <dgm:spPr/>
    </dgm:pt>
    <dgm:pt modelId="{D3E58497-29B7-D84E-A56F-F00D3BBA8929}" type="pres">
      <dgm:prSet presAssocID="{127D267F-DCCF-2042-B4E0-48CC4B550A8F}" presName="FourConn_1-2" presStyleLbl="fgAccFollowNode1" presStyleIdx="0" presStyleCnt="3">
        <dgm:presLayoutVars>
          <dgm:bulletEnabled val="1"/>
        </dgm:presLayoutVars>
      </dgm:prSet>
      <dgm:spPr/>
    </dgm:pt>
    <dgm:pt modelId="{09EAB498-1F95-6845-9CF6-C3F1C16BA186}" type="pres">
      <dgm:prSet presAssocID="{127D267F-DCCF-2042-B4E0-48CC4B550A8F}" presName="FourConn_2-3" presStyleLbl="fgAccFollowNode1" presStyleIdx="1" presStyleCnt="3">
        <dgm:presLayoutVars>
          <dgm:bulletEnabled val="1"/>
        </dgm:presLayoutVars>
      </dgm:prSet>
      <dgm:spPr/>
    </dgm:pt>
    <dgm:pt modelId="{EA31CC06-24CD-BB42-B4DA-FB414A28A53D}" type="pres">
      <dgm:prSet presAssocID="{127D267F-DCCF-2042-B4E0-48CC4B550A8F}" presName="FourConn_3-4" presStyleLbl="fgAccFollowNode1" presStyleIdx="2" presStyleCnt="3">
        <dgm:presLayoutVars>
          <dgm:bulletEnabled val="1"/>
        </dgm:presLayoutVars>
      </dgm:prSet>
      <dgm:spPr/>
    </dgm:pt>
    <dgm:pt modelId="{F3A9BA9B-9FE5-0B44-A5D4-5723D1E13EC2}" type="pres">
      <dgm:prSet presAssocID="{127D267F-DCCF-2042-B4E0-48CC4B550A8F}" presName="FourNodes_1_text" presStyleLbl="node1" presStyleIdx="3" presStyleCnt="4">
        <dgm:presLayoutVars>
          <dgm:bulletEnabled val="1"/>
        </dgm:presLayoutVars>
      </dgm:prSet>
      <dgm:spPr/>
    </dgm:pt>
    <dgm:pt modelId="{479259E0-0823-A047-8C03-CE88E13C4062}" type="pres">
      <dgm:prSet presAssocID="{127D267F-DCCF-2042-B4E0-48CC4B550A8F}" presName="FourNodes_2_text" presStyleLbl="node1" presStyleIdx="3" presStyleCnt="4">
        <dgm:presLayoutVars>
          <dgm:bulletEnabled val="1"/>
        </dgm:presLayoutVars>
      </dgm:prSet>
      <dgm:spPr/>
    </dgm:pt>
    <dgm:pt modelId="{59769D4F-7959-D742-9B2C-7A4CF21471B4}" type="pres">
      <dgm:prSet presAssocID="{127D267F-DCCF-2042-B4E0-48CC4B550A8F}" presName="FourNodes_3_text" presStyleLbl="node1" presStyleIdx="3" presStyleCnt="4">
        <dgm:presLayoutVars>
          <dgm:bulletEnabled val="1"/>
        </dgm:presLayoutVars>
      </dgm:prSet>
      <dgm:spPr/>
    </dgm:pt>
    <dgm:pt modelId="{052F42B9-FB25-9E4E-A60C-DC8FCD8CE329}" type="pres">
      <dgm:prSet presAssocID="{127D267F-DCCF-2042-B4E0-48CC4B550A8F}" presName="FourNodes_4_text" presStyleLbl="node1" presStyleIdx="3" presStyleCnt="4">
        <dgm:presLayoutVars>
          <dgm:bulletEnabled val="1"/>
        </dgm:presLayoutVars>
      </dgm:prSet>
      <dgm:spPr/>
    </dgm:pt>
  </dgm:ptLst>
  <dgm:cxnLst>
    <dgm:cxn modelId="{3DFEDA15-BBE0-4B4A-A6BE-25025F041FB0}" type="presOf" srcId="{1497BD64-2EEC-A94C-8E54-684BDC778726}" destId="{EA31CC06-24CD-BB42-B4DA-FB414A28A53D}" srcOrd="0" destOrd="0" presId="urn:microsoft.com/office/officeart/2005/8/layout/vProcess5"/>
    <dgm:cxn modelId="{B2B73E36-85F0-9B4C-ADE3-78AD8C96F98D}" srcId="{127D267F-DCCF-2042-B4E0-48CC4B550A8F}" destId="{4893AE6C-D5FE-DB45-8B08-781D929337B4}" srcOrd="0" destOrd="0" parTransId="{D13480A5-3AC5-8948-9310-B2BC07112562}" sibTransId="{00F8D042-8463-B04D-8722-8EC8FE1A1174}"/>
    <dgm:cxn modelId="{4B995042-7946-A74F-BA99-26AD27206E72}" type="presOf" srcId="{B4E7FAB9-736D-0F41-A531-62BC45AB6AE5}" destId="{59769D4F-7959-D742-9B2C-7A4CF21471B4}" srcOrd="1" destOrd="0" presId="urn:microsoft.com/office/officeart/2005/8/layout/vProcess5"/>
    <dgm:cxn modelId="{1669C143-9577-2A42-82BF-5859976FE7BB}" type="presOf" srcId="{B246F2E9-39C6-724C-9986-9DFB47DCA11A}" destId="{643B1C38-C265-1D41-8899-84D6E3725059}" srcOrd="0" destOrd="0" presId="urn:microsoft.com/office/officeart/2005/8/layout/vProcess5"/>
    <dgm:cxn modelId="{44B2A072-4093-7B4C-852E-C743E89D5505}" type="presOf" srcId="{240844A6-CF53-B14C-8635-06E0783F18B6}" destId="{09EAB498-1F95-6845-9CF6-C3F1C16BA186}" srcOrd="0" destOrd="0" presId="urn:microsoft.com/office/officeart/2005/8/layout/vProcess5"/>
    <dgm:cxn modelId="{F4652F76-509F-474A-B5C2-7E40F1A54B58}" type="presOf" srcId="{4893AE6C-D5FE-DB45-8B08-781D929337B4}" destId="{F3A9BA9B-9FE5-0B44-A5D4-5723D1E13EC2}" srcOrd="1" destOrd="0" presId="urn:microsoft.com/office/officeart/2005/8/layout/vProcess5"/>
    <dgm:cxn modelId="{B36A6979-5D14-0B4C-8245-DECC9FDBBDE6}" srcId="{127D267F-DCCF-2042-B4E0-48CC4B550A8F}" destId="{02547645-3D6B-5B4D-BEEE-CC36C3EDFD9B}" srcOrd="1" destOrd="0" parTransId="{59015469-76F2-F54F-92B2-E2C33B00F59E}" sibTransId="{240844A6-CF53-B14C-8635-06E0783F18B6}"/>
    <dgm:cxn modelId="{597C3C8A-8522-5F47-B430-FEAE242A159B}" srcId="{127D267F-DCCF-2042-B4E0-48CC4B550A8F}" destId="{B246F2E9-39C6-724C-9986-9DFB47DCA11A}" srcOrd="3" destOrd="0" parTransId="{052AD822-6A56-3642-9131-A52000FBBB5A}" sibTransId="{F9981EC2-6794-F042-A96D-E87EB1DA721B}"/>
    <dgm:cxn modelId="{055ED88F-784F-A74D-AB3D-832287FB8E19}" type="presOf" srcId="{02547645-3D6B-5B4D-BEEE-CC36C3EDFD9B}" destId="{479259E0-0823-A047-8C03-CE88E13C4062}" srcOrd="1" destOrd="0" presId="urn:microsoft.com/office/officeart/2005/8/layout/vProcess5"/>
    <dgm:cxn modelId="{B0EED897-9C75-7243-802B-DE5A8B23619B}" type="presOf" srcId="{00F8D042-8463-B04D-8722-8EC8FE1A1174}" destId="{D3E58497-29B7-D84E-A56F-F00D3BBA8929}" srcOrd="0" destOrd="0" presId="urn:microsoft.com/office/officeart/2005/8/layout/vProcess5"/>
    <dgm:cxn modelId="{FED2C9A7-4A24-2D41-8643-ADA0A7EAB342}" type="presOf" srcId="{B4E7FAB9-736D-0F41-A531-62BC45AB6AE5}" destId="{991F9FA8-52D9-1A4D-A6D7-95696DB6CE14}" srcOrd="0" destOrd="0" presId="urn:microsoft.com/office/officeart/2005/8/layout/vProcess5"/>
    <dgm:cxn modelId="{28CA28AD-6482-C142-91B9-C5D35C83A0E2}" srcId="{127D267F-DCCF-2042-B4E0-48CC4B550A8F}" destId="{B4E7FAB9-736D-0F41-A531-62BC45AB6AE5}" srcOrd="2" destOrd="0" parTransId="{F0E6E404-00F7-4042-9DB3-764CB1560118}" sibTransId="{1497BD64-2EEC-A94C-8E54-684BDC778726}"/>
    <dgm:cxn modelId="{ACF2C6B5-E17E-464A-B1CC-E74A20EB306C}" type="presOf" srcId="{4893AE6C-D5FE-DB45-8B08-781D929337B4}" destId="{9E862200-272D-4F41-AAA6-B179BFBE60EA}" srcOrd="0" destOrd="0" presId="urn:microsoft.com/office/officeart/2005/8/layout/vProcess5"/>
    <dgm:cxn modelId="{08CE19D2-442D-6742-A94A-1D266869178F}" type="presOf" srcId="{127D267F-DCCF-2042-B4E0-48CC4B550A8F}" destId="{2D77AC00-46BA-1A41-9F7B-E356F71C9D93}" srcOrd="0" destOrd="0" presId="urn:microsoft.com/office/officeart/2005/8/layout/vProcess5"/>
    <dgm:cxn modelId="{9901ECD5-EB56-D543-97A7-E599031EAA5C}" type="presOf" srcId="{B246F2E9-39C6-724C-9986-9DFB47DCA11A}" destId="{052F42B9-FB25-9E4E-A60C-DC8FCD8CE329}" srcOrd="1" destOrd="0" presId="urn:microsoft.com/office/officeart/2005/8/layout/vProcess5"/>
    <dgm:cxn modelId="{08523DE0-8E53-4142-9533-B5CF07CBDD3B}" type="presOf" srcId="{02547645-3D6B-5B4D-BEEE-CC36C3EDFD9B}" destId="{3F406DAF-6EFD-5947-81ED-7193E3494F86}" srcOrd="0" destOrd="0" presId="urn:microsoft.com/office/officeart/2005/8/layout/vProcess5"/>
    <dgm:cxn modelId="{7DD1BD99-E696-0F4F-8E17-E0EAC8DE9D63}" type="presParOf" srcId="{2D77AC00-46BA-1A41-9F7B-E356F71C9D93}" destId="{0D694DC1-B375-274A-9C71-B6471652A2CA}" srcOrd="0" destOrd="0" presId="urn:microsoft.com/office/officeart/2005/8/layout/vProcess5"/>
    <dgm:cxn modelId="{579708A9-A075-044F-935E-86B63F32EADF}" type="presParOf" srcId="{2D77AC00-46BA-1A41-9F7B-E356F71C9D93}" destId="{9E862200-272D-4F41-AAA6-B179BFBE60EA}" srcOrd="1" destOrd="0" presId="urn:microsoft.com/office/officeart/2005/8/layout/vProcess5"/>
    <dgm:cxn modelId="{AF9A0956-9267-5F43-AB76-CDC5BBD9ACB0}" type="presParOf" srcId="{2D77AC00-46BA-1A41-9F7B-E356F71C9D93}" destId="{3F406DAF-6EFD-5947-81ED-7193E3494F86}" srcOrd="2" destOrd="0" presId="urn:microsoft.com/office/officeart/2005/8/layout/vProcess5"/>
    <dgm:cxn modelId="{53AD2696-5444-0040-8ADE-12822EE99791}" type="presParOf" srcId="{2D77AC00-46BA-1A41-9F7B-E356F71C9D93}" destId="{991F9FA8-52D9-1A4D-A6D7-95696DB6CE14}" srcOrd="3" destOrd="0" presId="urn:microsoft.com/office/officeart/2005/8/layout/vProcess5"/>
    <dgm:cxn modelId="{C19F0483-FF99-014A-B183-B03068DB02C7}" type="presParOf" srcId="{2D77AC00-46BA-1A41-9F7B-E356F71C9D93}" destId="{643B1C38-C265-1D41-8899-84D6E3725059}" srcOrd="4" destOrd="0" presId="urn:microsoft.com/office/officeart/2005/8/layout/vProcess5"/>
    <dgm:cxn modelId="{31D8D948-8DF1-1544-9F7A-DB1614791502}" type="presParOf" srcId="{2D77AC00-46BA-1A41-9F7B-E356F71C9D93}" destId="{D3E58497-29B7-D84E-A56F-F00D3BBA8929}" srcOrd="5" destOrd="0" presId="urn:microsoft.com/office/officeart/2005/8/layout/vProcess5"/>
    <dgm:cxn modelId="{A55AB694-E10C-A144-B8EF-6F54309E9FDB}" type="presParOf" srcId="{2D77AC00-46BA-1A41-9F7B-E356F71C9D93}" destId="{09EAB498-1F95-6845-9CF6-C3F1C16BA186}" srcOrd="6" destOrd="0" presId="urn:microsoft.com/office/officeart/2005/8/layout/vProcess5"/>
    <dgm:cxn modelId="{D7A293F4-5125-A742-9C8B-4C6DD4167F1D}" type="presParOf" srcId="{2D77AC00-46BA-1A41-9F7B-E356F71C9D93}" destId="{EA31CC06-24CD-BB42-B4DA-FB414A28A53D}" srcOrd="7" destOrd="0" presId="urn:microsoft.com/office/officeart/2005/8/layout/vProcess5"/>
    <dgm:cxn modelId="{2FE28FCE-7679-BE4C-8BB7-B0CDD096A13A}" type="presParOf" srcId="{2D77AC00-46BA-1A41-9F7B-E356F71C9D93}" destId="{F3A9BA9B-9FE5-0B44-A5D4-5723D1E13EC2}" srcOrd="8" destOrd="0" presId="urn:microsoft.com/office/officeart/2005/8/layout/vProcess5"/>
    <dgm:cxn modelId="{8F18119B-5493-2845-9E96-0C489767425C}" type="presParOf" srcId="{2D77AC00-46BA-1A41-9F7B-E356F71C9D93}" destId="{479259E0-0823-A047-8C03-CE88E13C4062}" srcOrd="9" destOrd="0" presId="urn:microsoft.com/office/officeart/2005/8/layout/vProcess5"/>
    <dgm:cxn modelId="{72BC9F45-1175-2C47-A139-402867359846}" type="presParOf" srcId="{2D77AC00-46BA-1A41-9F7B-E356F71C9D93}" destId="{59769D4F-7959-D742-9B2C-7A4CF21471B4}" srcOrd="10" destOrd="0" presId="urn:microsoft.com/office/officeart/2005/8/layout/vProcess5"/>
    <dgm:cxn modelId="{B596F1F3-D399-2E4A-9194-9E18A6235F8B}" type="presParOf" srcId="{2D77AC00-46BA-1A41-9F7B-E356F71C9D93}" destId="{052F42B9-FB25-9E4E-A60C-DC8FCD8CE32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BC625-FE30-B34A-800F-EF36FDA0B41A}"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GB"/>
        </a:p>
      </dgm:t>
    </dgm:pt>
    <dgm:pt modelId="{3EB4CF3F-CDD1-3547-8502-AA20F864C31C}">
      <dgm:prSet phldrT="[Text]"/>
      <dgm:spPr/>
      <dgm:t>
        <a:bodyPr/>
        <a:lstStyle/>
        <a:p>
          <a:r>
            <a:rPr lang="en-GB" b="1" dirty="0">
              <a:solidFill>
                <a:schemeClr val="tx1"/>
              </a:solidFill>
            </a:rPr>
            <a:t>RLE</a:t>
          </a:r>
          <a:endParaRPr lang="en-GB" dirty="0"/>
        </a:p>
      </dgm:t>
    </dgm:pt>
    <dgm:pt modelId="{102695BA-2F8F-2D48-9B66-09BF9A33FDEF}" type="parTrans" cxnId="{B1D51660-6DB0-9D49-870C-274BE5EDD056}">
      <dgm:prSet/>
      <dgm:spPr/>
      <dgm:t>
        <a:bodyPr/>
        <a:lstStyle/>
        <a:p>
          <a:endParaRPr lang="en-GB"/>
        </a:p>
      </dgm:t>
    </dgm:pt>
    <dgm:pt modelId="{258B4FB8-3E44-FB42-A383-AD4E24824BFA}" type="sibTrans" cxnId="{B1D51660-6DB0-9D49-870C-274BE5EDD056}">
      <dgm:prSet/>
      <dgm:spPr/>
      <dgm:t>
        <a:bodyPr/>
        <a:lstStyle/>
        <a:p>
          <a:endParaRPr lang="en-GB"/>
        </a:p>
      </dgm:t>
    </dgm:pt>
    <dgm:pt modelId="{1BC3F389-C78D-034D-A006-38EF532DF7FC}">
      <dgm:prSet/>
      <dgm:spPr/>
      <dgm:t>
        <a:bodyPr/>
        <a:lstStyle/>
        <a:p>
          <a:r>
            <a:rPr lang="en-GB" b="1" dirty="0">
              <a:solidFill>
                <a:schemeClr val="tx1"/>
              </a:solidFill>
            </a:rPr>
            <a:t>PCX</a:t>
          </a:r>
        </a:p>
      </dgm:t>
    </dgm:pt>
    <dgm:pt modelId="{A5C08F95-5D22-4C46-825E-22A9BC9716E4}" type="parTrans" cxnId="{B50A72E6-25DF-8546-A064-451B504A7273}">
      <dgm:prSet/>
      <dgm:spPr/>
      <dgm:t>
        <a:bodyPr/>
        <a:lstStyle/>
        <a:p>
          <a:endParaRPr lang="en-GB"/>
        </a:p>
      </dgm:t>
    </dgm:pt>
    <dgm:pt modelId="{2FAA74E9-89E8-4A47-92C5-8D37523E7CE1}" type="sibTrans" cxnId="{B50A72E6-25DF-8546-A064-451B504A7273}">
      <dgm:prSet/>
      <dgm:spPr/>
      <dgm:t>
        <a:bodyPr/>
        <a:lstStyle/>
        <a:p>
          <a:endParaRPr lang="en-GB"/>
        </a:p>
      </dgm:t>
    </dgm:pt>
    <dgm:pt modelId="{B53EA07C-A9F4-C542-AE81-5A848BF30238}">
      <dgm:prSet/>
      <dgm:spPr/>
      <dgm:t>
        <a:bodyPr/>
        <a:lstStyle/>
        <a:p>
          <a:r>
            <a:rPr lang="en-GB" b="1" dirty="0">
              <a:solidFill>
                <a:schemeClr val="tx1"/>
              </a:solidFill>
            </a:rPr>
            <a:t>BMP</a:t>
          </a:r>
          <a:endParaRPr lang="en-GB" dirty="0">
            <a:solidFill>
              <a:schemeClr val="tx1"/>
            </a:solidFill>
          </a:endParaRPr>
        </a:p>
      </dgm:t>
    </dgm:pt>
    <dgm:pt modelId="{9E2366C5-F554-B841-9ED9-7CF12633950E}" type="parTrans" cxnId="{CD2747CD-8B5D-4B45-9EC3-BC886C1FE3A7}">
      <dgm:prSet/>
      <dgm:spPr/>
      <dgm:t>
        <a:bodyPr/>
        <a:lstStyle/>
        <a:p>
          <a:endParaRPr lang="en-GB"/>
        </a:p>
      </dgm:t>
    </dgm:pt>
    <dgm:pt modelId="{1BA08056-9C74-A640-AECD-D55268C67448}" type="sibTrans" cxnId="{CD2747CD-8B5D-4B45-9EC3-BC886C1FE3A7}">
      <dgm:prSet/>
      <dgm:spPr/>
      <dgm:t>
        <a:bodyPr/>
        <a:lstStyle/>
        <a:p>
          <a:endParaRPr lang="en-GB"/>
        </a:p>
      </dgm:t>
    </dgm:pt>
    <dgm:pt modelId="{1AC770D1-ACE5-7642-8D5F-5756321707B5}">
      <dgm:prSet/>
      <dgm:spPr/>
      <dgm:t>
        <a:bodyPr/>
        <a:lstStyle/>
        <a:p>
          <a:r>
            <a:rPr lang="en-GB" b="1" dirty="0">
              <a:solidFill>
                <a:schemeClr val="tx1"/>
              </a:solidFill>
            </a:rPr>
            <a:t>TGA</a:t>
          </a:r>
          <a:endParaRPr lang="en-GB" dirty="0">
            <a:solidFill>
              <a:schemeClr val="tx1"/>
            </a:solidFill>
          </a:endParaRPr>
        </a:p>
      </dgm:t>
    </dgm:pt>
    <dgm:pt modelId="{0002803D-09B1-4948-8E6C-162801ACB81D}" type="parTrans" cxnId="{8E587372-3495-4E43-A6AA-491D8AE17364}">
      <dgm:prSet/>
      <dgm:spPr/>
      <dgm:t>
        <a:bodyPr/>
        <a:lstStyle/>
        <a:p>
          <a:endParaRPr lang="en-GB"/>
        </a:p>
      </dgm:t>
    </dgm:pt>
    <dgm:pt modelId="{4DEBC572-82AF-0B42-8035-090E52BDC26B}" type="sibTrans" cxnId="{8E587372-3495-4E43-A6AA-491D8AE17364}">
      <dgm:prSet/>
      <dgm:spPr/>
      <dgm:t>
        <a:bodyPr/>
        <a:lstStyle/>
        <a:p>
          <a:endParaRPr lang="en-GB"/>
        </a:p>
      </dgm:t>
    </dgm:pt>
    <dgm:pt modelId="{67584E8D-B8BE-DA41-96C3-2D097A0E702C}">
      <dgm:prSet/>
      <dgm:spPr/>
      <dgm:t>
        <a:bodyPr/>
        <a:lstStyle/>
        <a:p>
          <a:r>
            <a:rPr lang="en-GB" b="1" dirty="0">
              <a:solidFill>
                <a:schemeClr val="tx1"/>
              </a:solidFill>
            </a:rPr>
            <a:t>TIFF</a:t>
          </a:r>
        </a:p>
      </dgm:t>
    </dgm:pt>
    <dgm:pt modelId="{E5871D86-58E1-9541-947A-E87005C10B4E}" type="parTrans" cxnId="{42734846-AE13-564A-8735-5446BCA7383F}">
      <dgm:prSet/>
      <dgm:spPr/>
      <dgm:t>
        <a:bodyPr/>
        <a:lstStyle/>
        <a:p>
          <a:endParaRPr lang="en-GB"/>
        </a:p>
      </dgm:t>
    </dgm:pt>
    <dgm:pt modelId="{6B3D846F-3D12-A645-BAB3-203F7DBED20D}" type="sibTrans" cxnId="{42734846-AE13-564A-8735-5446BCA7383F}">
      <dgm:prSet/>
      <dgm:spPr/>
      <dgm:t>
        <a:bodyPr/>
        <a:lstStyle/>
        <a:p>
          <a:endParaRPr lang="en-GB"/>
        </a:p>
      </dgm:t>
    </dgm:pt>
    <dgm:pt modelId="{E22F6D89-0F97-1149-8309-E328A3627572}">
      <dgm:prSet/>
      <dgm:spPr/>
      <dgm:t>
        <a:bodyPr/>
        <a:lstStyle/>
        <a:p>
          <a:r>
            <a:rPr lang="en-GB" b="1" dirty="0">
              <a:solidFill>
                <a:schemeClr val="tx1"/>
              </a:solidFill>
            </a:rPr>
            <a:t>Area image compression</a:t>
          </a:r>
        </a:p>
      </dgm:t>
    </dgm:pt>
    <dgm:pt modelId="{3A9DD67E-7C23-7942-84D2-9097A9629A07}" type="parTrans" cxnId="{32E5A323-EB11-B140-8B25-D21F359CB43C}">
      <dgm:prSet/>
      <dgm:spPr/>
      <dgm:t>
        <a:bodyPr/>
        <a:lstStyle/>
        <a:p>
          <a:endParaRPr lang="en-GB"/>
        </a:p>
      </dgm:t>
    </dgm:pt>
    <dgm:pt modelId="{78D53607-434A-0642-8E2E-548350E5969E}" type="sibTrans" cxnId="{32E5A323-EB11-B140-8B25-D21F359CB43C}">
      <dgm:prSet/>
      <dgm:spPr/>
      <dgm:t>
        <a:bodyPr/>
        <a:lstStyle/>
        <a:p>
          <a:endParaRPr lang="en-GB"/>
        </a:p>
      </dgm:t>
    </dgm:pt>
    <dgm:pt modelId="{AB821720-9FCD-404C-B9E5-0351439557D7}">
      <dgm:prSet/>
      <dgm:spPr/>
      <dgm:t>
        <a:bodyPr/>
        <a:lstStyle/>
        <a:p>
          <a:r>
            <a:rPr lang="en-GB" b="1" dirty="0">
              <a:solidFill>
                <a:schemeClr val="tx1"/>
              </a:solidFill>
            </a:rPr>
            <a:t>DPCM</a:t>
          </a:r>
          <a:r>
            <a:rPr lang="en-GB" dirty="0">
              <a:solidFill>
                <a:schemeClr val="tx1"/>
              </a:solidFill>
            </a:rPr>
            <a:t> &amp; </a:t>
          </a:r>
          <a:r>
            <a:rPr lang="en-GB" b="1" dirty="0">
              <a:solidFill>
                <a:schemeClr val="tx1"/>
              </a:solidFill>
            </a:rPr>
            <a:t>Predictive Coding</a:t>
          </a:r>
        </a:p>
      </dgm:t>
    </dgm:pt>
    <dgm:pt modelId="{FB8F2457-B3F1-5143-8138-2ABC6C7C6608}" type="parTrans" cxnId="{80492189-7FCD-E747-A160-979697FEA7DF}">
      <dgm:prSet/>
      <dgm:spPr/>
      <dgm:t>
        <a:bodyPr/>
        <a:lstStyle/>
        <a:p>
          <a:endParaRPr lang="en-GB"/>
        </a:p>
      </dgm:t>
    </dgm:pt>
    <dgm:pt modelId="{E72D79A6-6407-454F-A262-1E77DA005319}" type="sibTrans" cxnId="{80492189-7FCD-E747-A160-979697FEA7DF}">
      <dgm:prSet/>
      <dgm:spPr/>
      <dgm:t>
        <a:bodyPr/>
        <a:lstStyle/>
        <a:p>
          <a:endParaRPr lang="en-GB"/>
        </a:p>
      </dgm:t>
    </dgm:pt>
    <dgm:pt modelId="{822DEE3A-C53A-6D42-AF15-C10F8E55402B}">
      <dgm:prSet/>
      <dgm:spPr/>
      <dgm:t>
        <a:bodyPr/>
        <a:lstStyle/>
        <a:p>
          <a:r>
            <a:rPr lang="en-GB" b="1" dirty="0">
              <a:solidFill>
                <a:schemeClr val="tx1"/>
              </a:solidFill>
            </a:rPr>
            <a:t>Entropy encoding</a:t>
          </a:r>
        </a:p>
      </dgm:t>
    </dgm:pt>
    <dgm:pt modelId="{7E436B9F-391F-3042-8E46-CBC857B90F05}" type="parTrans" cxnId="{3AEE9443-6F72-104D-B350-58F7F45CFBA9}">
      <dgm:prSet/>
      <dgm:spPr/>
      <dgm:t>
        <a:bodyPr/>
        <a:lstStyle/>
        <a:p>
          <a:endParaRPr lang="en-GB"/>
        </a:p>
      </dgm:t>
    </dgm:pt>
    <dgm:pt modelId="{2A9F168E-116B-CE43-8605-E58D50FC0048}" type="sibTrans" cxnId="{3AEE9443-6F72-104D-B350-58F7F45CFBA9}">
      <dgm:prSet/>
      <dgm:spPr/>
      <dgm:t>
        <a:bodyPr/>
        <a:lstStyle/>
        <a:p>
          <a:endParaRPr lang="en-GB"/>
        </a:p>
      </dgm:t>
    </dgm:pt>
    <dgm:pt modelId="{CF180890-9066-BD44-9141-CB40417374FB}">
      <dgm:prSet/>
      <dgm:spPr/>
      <dgm:t>
        <a:bodyPr/>
        <a:lstStyle/>
        <a:p>
          <a:r>
            <a:rPr lang="en-GB" b="1" dirty="0">
              <a:solidFill>
                <a:schemeClr val="tx1"/>
              </a:solidFill>
            </a:rPr>
            <a:t>LZW</a:t>
          </a:r>
        </a:p>
      </dgm:t>
    </dgm:pt>
    <dgm:pt modelId="{90B24EE8-5E60-B44E-9FDD-62CC74D8C931}" type="parTrans" cxnId="{8B73578C-44D1-CC40-8DA2-2047293CD136}">
      <dgm:prSet/>
      <dgm:spPr/>
      <dgm:t>
        <a:bodyPr/>
        <a:lstStyle/>
        <a:p>
          <a:endParaRPr lang="en-GB"/>
        </a:p>
      </dgm:t>
    </dgm:pt>
    <dgm:pt modelId="{FD759D4A-AFBE-F34A-B351-A52653382344}" type="sibTrans" cxnId="{8B73578C-44D1-CC40-8DA2-2047293CD136}">
      <dgm:prSet/>
      <dgm:spPr/>
      <dgm:t>
        <a:bodyPr/>
        <a:lstStyle/>
        <a:p>
          <a:endParaRPr lang="en-GB"/>
        </a:p>
      </dgm:t>
    </dgm:pt>
    <dgm:pt modelId="{FA9A06A4-DDCA-9E4B-B239-038710FFCAE0}">
      <dgm:prSet/>
      <dgm:spPr/>
      <dgm:t>
        <a:bodyPr/>
        <a:lstStyle/>
        <a:p>
          <a:r>
            <a:rPr lang="en-GB" b="1" dirty="0">
              <a:solidFill>
                <a:schemeClr val="tx1"/>
              </a:solidFill>
            </a:rPr>
            <a:t>GIF</a:t>
          </a:r>
          <a:endParaRPr lang="en-GB" dirty="0">
            <a:solidFill>
              <a:schemeClr val="tx1"/>
            </a:solidFill>
          </a:endParaRPr>
        </a:p>
      </dgm:t>
    </dgm:pt>
    <dgm:pt modelId="{A953D26B-DE3A-AE4D-A59E-6EE35B831468}" type="parTrans" cxnId="{930B7DDE-3F92-E645-AD15-0669CB3DC829}">
      <dgm:prSet/>
      <dgm:spPr/>
      <dgm:t>
        <a:bodyPr/>
        <a:lstStyle/>
        <a:p>
          <a:endParaRPr lang="en-GB"/>
        </a:p>
      </dgm:t>
    </dgm:pt>
    <dgm:pt modelId="{082CED65-1B6E-5D4A-944E-712D62EBF432}" type="sibTrans" cxnId="{930B7DDE-3F92-E645-AD15-0669CB3DC829}">
      <dgm:prSet/>
      <dgm:spPr/>
      <dgm:t>
        <a:bodyPr/>
        <a:lstStyle/>
        <a:p>
          <a:endParaRPr lang="en-GB"/>
        </a:p>
      </dgm:t>
    </dgm:pt>
    <dgm:pt modelId="{421F28DF-2C3C-6146-A917-F6C6B80776AB}">
      <dgm:prSet/>
      <dgm:spPr/>
      <dgm:t>
        <a:bodyPr/>
        <a:lstStyle/>
        <a:p>
          <a:r>
            <a:rPr lang="en-GB" b="1" dirty="0">
              <a:solidFill>
                <a:schemeClr val="tx1"/>
              </a:solidFill>
            </a:rPr>
            <a:t>TIFF</a:t>
          </a:r>
        </a:p>
      </dgm:t>
    </dgm:pt>
    <dgm:pt modelId="{74370875-3F0F-2C4B-911F-BA71CB804318}" type="parTrans" cxnId="{BCEA0E32-4663-A94F-A8A4-6CCDEF8AB8E0}">
      <dgm:prSet/>
      <dgm:spPr/>
      <dgm:t>
        <a:bodyPr/>
        <a:lstStyle/>
        <a:p>
          <a:endParaRPr lang="en-GB"/>
        </a:p>
      </dgm:t>
    </dgm:pt>
    <dgm:pt modelId="{CF4F4F21-5573-C74B-ACB5-682AAA2684C6}" type="sibTrans" cxnId="{BCEA0E32-4663-A94F-A8A4-6CCDEF8AB8E0}">
      <dgm:prSet/>
      <dgm:spPr/>
      <dgm:t>
        <a:bodyPr/>
        <a:lstStyle/>
        <a:p>
          <a:endParaRPr lang="en-GB"/>
        </a:p>
      </dgm:t>
    </dgm:pt>
    <dgm:pt modelId="{2E3455CB-9124-4F45-9129-000AD0F9BCB3}">
      <dgm:prSet/>
      <dgm:spPr/>
      <dgm:t>
        <a:bodyPr/>
        <a:lstStyle/>
        <a:p>
          <a:r>
            <a:rPr lang="en-GB" b="1" dirty="0">
              <a:solidFill>
                <a:schemeClr val="tx1"/>
              </a:solidFill>
            </a:rPr>
            <a:t>Deflation</a:t>
          </a:r>
          <a:endParaRPr lang="en-GB" dirty="0">
            <a:solidFill>
              <a:schemeClr val="tx1"/>
            </a:solidFill>
          </a:endParaRPr>
        </a:p>
      </dgm:t>
    </dgm:pt>
    <dgm:pt modelId="{F2EB5559-E562-B242-A929-CF1DCF582A51}" type="parTrans" cxnId="{C5EB3A8B-D24B-DC45-9900-67D6F5D6FF5D}">
      <dgm:prSet/>
      <dgm:spPr/>
      <dgm:t>
        <a:bodyPr/>
        <a:lstStyle/>
        <a:p>
          <a:endParaRPr lang="en-GB"/>
        </a:p>
      </dgm:t>
    </dgm:pt>
    <dgm:pt modelId="{28DB4B87-61D0-7E40-BB3B-DB46D6E4A31C}" type="sibTrans" cxnId="{C5EB3A8B-D24B-DC45-9900-67D6F5D6FF5D}">
      <dgm:prSet/>
      <dgm:spPr/>
      <dgm:t>
        <a:bodyPr/>
        <a:lstStyle/>
        <a:p>
          <a:endParaRPr lang="en-GB"/>
        </a:p>
      </dgm:t>
    </dgm:pt>
    <dgm:pt modelId="{6B1CD92F-8953-1144-A532-C743E0349AED}">
      <dgm:prSet/>
      <dgm:spPr/>
      <dgm:t>
        <a:bodyPr/>
        <a:lstStyle/>
        <a:p>
          <a:r>
            <a:rPr lang="en-GB" b="1" dirty="0">
              <a:solidFill>
                <a:schemeClr val="tx1"/>
              </a:solidFill>
            </a:rPr>
            <a:t>PNG</a:t>
          </a:r>
          <a:endParaRPr lang="en-GB" dirty="0">
            <a:solidFill>
              <a:schemeClr val="tx1"/>
            </a:solidFill>
          </a:endParaRPr>
        </a:p>
      </dgm:t>
    </dgm:pt>
    <dgm:pt modelId="{536F66D0-EF03-044F-9A88-61D7EB68E5B7}" type="parTrans" cxnId="{A310FE98-4B04-DF49-BB28-9CFC984DAF86}">
      <dgm:prSet/>
      <dgm:spPr/>
      <dgm:t>
        <a:bodyPr/>
        <a:lstStyle/>
        <a:p>
          <a:endParaRPr lang="en-GB"/>
        </a:p>
      </dgm:t>
    </dgm:pt>
    <dgm:pt modelId="{A24F86F4-D1E6-6641-9828-875196A8A763}" type="sibTrans" cxnId="{A310FE98-4B04-DF49-BB28-9CFC984DAF86}">
      <dgm:prSet/>
      <dgm:spPr/>
      <dgm:t>
        <a:bodyPr/>
        <a:lstStyle/>
        <a:p>
          <a:endParaRPr lang="en-GB"/>
        </a:p>
      </dgm:t>
    </dgm:pt>
    <dgm:pt modelId="{5C0105AE-0FFC-5C49-B6AD-2B0A8E8A9DC9}">
      <dgm:prSet/>
      <dgm:spPr/>
      <dgm:t>
        <a:bodyPr/>
        <a:lstStyle/>
        <a:p>
          <a:r>
            <a:rPr lang="en-GB" b="1" dirty="0">
              <a:solidFill>
                <a:schemeClr val="tx1"/>
              </a:solidFill>
            </a:rPr>
            <a:t>MNG</a:t>
          </a:r>
          <a:endParaRPr lang="en-GB" dirty="0">
            <a:solidFill>
              <a:schemeClr val="tx1"/>
            </a:solidFill>
          </a:endParaRPr>
        </a:p>
      </dgm:t>
    </dgm:pt>
    <dgm:pt modelId="{6B333BE8-7300-634F-B1D6-5B91456326FE}" type="parTrans" cxnId="{BC713E26-1BAE-8149-95C2-70FDB400285C}">
      <dgm:prSet/>
      <dgm:spPr/>
      <dgm:t>
        <a:bodyPr/>
        <a:lstStyle/>
        <a:p>
          <a:endParaRPr lang="en-GB"/>
        </a:p>
      </dgm:t>
    </dgm:pt>
    <dgm:pt modelId="{DD5C36A3-E532-C74A-BF52-0F9B58615381}" type="sibTrans" cxnId="{BC713E26-1BAE-8149-95C2-70FDB400285C}">
      <dgm:prSet/>
      <dgm:spPr/>
      <dgm:t>
        <a:bodyPr/>
        <a:lstStyle/>
        <a:p>
          <a:endParaRPr lang="en-GB"/>
        </a:p>
      </dgm:t>
    </dgm:pt>
    <dgm:pt modelId="{B4D7DDF0-52E7-5645-8105-DEE9D2AD2E25}">
      <dgm:prSet/>
      <dgm:spPr/>
      <dgm:t>
        <a:bodyPr/>
        <a:lstStyle/>
        <a:p>
          <a:r>
            <a:rPr lang="en-GB" b="1" dirty="0">
              <a:solidFill>
                <a:schemeClr val="tx1"/>
              </a:solidFill>
            </a:rPr>
            <a:t>TIFF</a:t>
          </a:r>
        </a:p>
      </dgm:t>
    </dgm:pt>
    <dgm:pt modelId="{C8E9C39B-C395-194B-87A1-B3A6E846A15A}" type="parTrans" cxnId="{176E82A2-5B32-9841-A4A8-94B16561B1AB}">
      <dgm:prSet/>
      <dgm:spPr/>
      <dgm:t>
        <a:bodyPr/>
        <a:lstStyle/>
        <a:p>
          <a:endParaRPr lang="en-GB"/>
        </a:p>
      </dgm:t>
    </dgm:pt>
    <dgm:pt modelId="{72C72231-9BB8-A647-8A7E-810311028164}" type="sibTrans" cxnId="{176E82A2-5B32-9841-A4A8-94B16561B1AB}">
      <dgm:prSet/>
      <dgm:spPr/>
      <dgm:t>
        <a:bodyPr/>
        <a:lstStyle/>
        <a:p>
          <a:endParaRPr lang="en-GB"/>
        </a:p>
      </dgm:t>
    </dgm:pt>
    <dgm:pt modelId="{26B99234-3612-1E49-B94F-70B932D1144A}">
      <dgm:prSet/>
      <dgm:spPr/>
      <dgm:t>
        <a:bodyPr/>
        <a:lstStyle/>
        <a:p>
          <a:r>
            <a:rPr lang="en-GB" b="1" dirty="0">
              <a:solidFill>
                <a:schemeClr val="tx1"/>
              </a:solidFill>
            </a:rPr>
            <a:t>Chain codes</a:t>
          </a:r>
        </a:p>
      </dgm:t>
    </dgm:pt>
    <dgm:pt modelId="{5F2EF62A-74FB-1A4E-87D3-52ACC4AAD30A}" type="parTrans" cxnId="{A91FC1A4-5566-AA44-B976-1294AB8E2AC8}">
      <dgm:prSet/>
      <dgm:spPr/>
      <dgm:t>
        <a:bodyPr/>
        <a:lstStyle/>
        <a:p>
          <a:endParaRPr lang="en-GB"/>
        </a:p>
      </dgm:t>
    </dgm:pt>
    <dgm:pt modelId="{A3C77BCF-9314-3A4A-A992-6E686E6279E3}" type="sibTrans" cxnId="{A91FC1A4-5566-AA44-B976-1294AB8E2AC8}">
      <dgm:prSet/>
      <dgm:spPr/>
      <dgm:t>
        <a:bodyPr/>
        <a:lstStyle/>
        <a:p>
          <a:endParaRPr lang="en-GB"/>
        </a:p>
      </dgm:t>
    </dgm:pt>
    <dgm:pt modelId="{F044014B-57A9-264C-BD8C-BCBF7196D7FE}" type="pres">
      <dgm:prSet presAssocID="{10EBC625-FE30-B34A-800F-EF36FDA0B41A}" presName="diagram" presStyleCnt="0">
        <dgm:presLayoutVars>
          <dgm:chPref val="1"/>
          <dgm:dir/>
          <dgm:animOne val="branch"/>
          <dgm:animLvl val="lvl"/>
          <dgm:resizeHandles/>
        </dgm:presLayoutVars>
      </dgm:prSet>
      <dgm:spPr/>
    </dgm:pt>
    <dgm:pt modelId="{7B049F58-8725-FE46-9009-5E25536495CC}" type="pres">
      <dgm:prSet presAssocID="{3EB4CF3F-CDD1-3547-8502-AA20F864C31C}" presName="root" presStyleCnt="0"/>
      <dgm:spPr/>
    </dgm:pt>
    <dgm:pt modelId="{83CC80AA-E677-6E49-9708-866AAABBA215}" type="pres">
      <dgm:prSet presAssocID="{3EB4CF3F-CDD1-3547-8502-AA20F864C31C}" presName="rootComposite" presStyleCnt="0"/>
      <dgm:spPr/>
    </dgm:pt>
    <dgm:pt modelId="{B26E08C9-C8AF-9644-AEFF-9938C9BE44E7}" type="pres">
      <dgm:prSet presAssocID="{3EB4CF3F-CDD1-3547-8502-AA20F864C31C}" presName="rootText" presStyleLbl="node1" presStyleIdx="0" presStyleCnt="7"/>
      <dgm:spPr/>
    </dgm:pt>
    <dgm:pt modelId="{C11B4172-2642-7440-9040-A88454864357}" type="pres">
      <dgm:prSet presAssocID="{3EB4CF3F-CDD1-3547-8502-AA20F864C31C}" presName="rootConnector" presStyleLbl="node1" presStyleIdx="0" presStyleCnt="7"/>
      <dgm:spPr/>
    </dgm:pt>
    <dgm:pt modelId="{3B83C2B9-ECEB-9C43-80B1-4DFF8D87C80E}" type="pres">
      <dgm:prSet presAssocID="{3EB4CF3F-CDD1-3547-8502-AA20F864C31C}" presName="childShape" presStyleCnt="0"/>
      <dgm:spPr/>
    </dgm:pt>
    <dgm:pt modelId="{F547D41B-0627-4749-8D1B-12DCA83FE2D7}" type="pres">
      <dgm:prSet presAssocID="{A5C08F95-5D22-4C46-825E-22A9BC9716E4}" presName="Name13" presStyleLbl="parChTrans1D2" presStyleIdx="0" presStyleCnt="9"/>
      <dgm:spPr/>
    </dgm:pt>
    <dgm:pt modelId="{15964BC6-0F8E-EF42-8101-8939DBE05DF6}" type="pres">
      <dgm:prSet presAssocID="{1BC3F389-C78D-034D-A006-38EF532DF7FC}" presName="childText" presStyleLbl="bgAcc1" presStyleIdx="0" presStyleCnt="9">
        <dgm:presLayoutVars>
          <dgm:bulletEnabled val="1"/>
        </dgm:presLayoutVars>
      </dgm:prSet>
      <dgm:spPr/>
    </dgm:pt>
    <dgm:pt modelId="{6699C0D5-5BA7-8144-8E3C-23C662AC8D92}" type="pres">
      <dgm:prSet presAssocID="{9E2366C5-F554-B841-9ED9-7CF12633950E}" presName="Name13" presStyleLbl="parChTrans1D2" presStyleIdx="1" presStyleCnt="9"/>
      <dgm:spPr/>
    </dgm:pt>
    <dgm:pt modelId="{585738BA-EF93-3E47-BE2B-C8A5FDF424FA}" type="pres">
      <dgm:prSet presAssocID="{B53EA07C-A9F4-C542-AE81-5A848BF30238}" presName="childText" presStyleLbl="bgAcc1" presStyleIdx="1" presStyleCnt="9">
        <dgm:presLayoutVars>
          <dgm:bulletEnabled val="1"/>
        </dgm:presLayoutVars>
      </dgm:prSet>
      <dgm:spPr/>
    </dgm:pt>
    <dgm:pt modelId="{271BC25E-C558-4045-8866-545E1AEAF57E}" type="pres">
      <dgm:prSet presAssocID="{0002803D-09B1-4948-8E6C-162801ACB81D}" presName="Name13" presStyleLbl="parChTrans1D2" presStyleIdx="2" presStyleCnt="9"/>
      <dgm:spPr/>
    </dgm:pt>
    <dgm:pt modelId="{7FCD2864-3EF5-2A48-A125-5973D2A391F2}" type="pres">
      <dgm:prSet presAssocID="{1AC770D1-ACE5-7642-8D5F-5756321707B5}" presName="childText" presStyleLbl="bgAcc1" presStyleIdx="2" presStyleCnt="9">
        <dgm:presLayoutVars>
          <dgm:bulletEnabled val="1"/>
        </dgm:presLayoutVars>
      </dgm:prSet>
      <dgm:spPr/>
    </dgm:pt>
    <dgm:pt modelId="{7663DBD0-3251-D744-A64F-B293E67D2754}" type="pres">
      <dgm:prSet presAssocID="{E5871D86-58E1-9541-947A-E87005C10B4E}" presName="Name13" presStyleLbl="parChTrans1D2" presStyleIdx="3" presStyleCnt="9"/>
      <dgm:spPr/>
    </dgm:pt>
    <dgm:pt modelId="{8701DA63-DC46-2F4A-9FC8-12E03E811991}" type="pres">
      <dgm:prSet presAssocID="{67584E8D-B8BE-DA41-96C3-2D097A0E702C}" presName="childText" presStyleLbl="bgAcc1" presStyleIdx="3" presStyleCnt="9">
        <dgm:presLayoutVars>
          <dgm:bulletEnabled val="1"/>
        </dgm:presLayoutVars>
      </dgm:prSet>
      <dgm:spPr/>
    </dgm:pt>
    <dgm:pt modelId="{6F5DBDF4-DDD1-8C40-AF82-43082DD5FBF6}" type="pres">
      <dgm:prSet presAssocID="{E22F6D89-0F97-1149-8309-E328A3627572}" presName="root" presStyleCnt="0"/>
      <dgm:spPr/>
    </dgm:pt>
    <dgm:pt modelId="{A7D6FA1C-6F5A-4045-BC38-D3A5A758A29D}" type="pres">
      <dgm:prSet presAssocID="{E22F6D89-0F97-1149-8309-E328A3627572}" presName="rootComposite" presStyleCnt="0"/>
      <dgm:spPr/>
    </dgm:pt>
    <dgm:pt modelId="{1A92839C-6D54-3342-968F-35754552B026}" type="pres">
      <dgm:prSet presAssocID="{E22F6D89-0F97-1149-8309-E328A3627572}" presName="rootText" presStyleLbl="node1" presStyleIdx="1" presStyleCnt="7"/>
      <dgm:spPr/>
    </dgm:pt>
    <dgm:pt modelId="{ECB62FB0-F1CF-F346-91B4-7F2AB10CBCD0}" type="pres">
      <dgm:prSet presAssocID="{E22F6D89-0F97-1149-8309-E328A3627572}" presName="rootConnector" presStyleLbl="node1" presStyleIdx="1" presStyleCnt="7"/>
      <dgm:spPr/>
    </dgm:pt>
    <dgm:pt modelId="{E35C7F22-6C62-D441-8C1E-75B6B44E635D}" type="pres">
      <dgm:prSet presAssocID="{E22F6D89-0F97-1149-8309-E328A3627572}" presName="childShape" presStyleCnt="0"/>
      <dgm:spPr/>
    </dgm:pt>
    <dgm:pt modelId="{496F2203-72EC-EA4C-A961-95B7D98685F2}" type="pres">
      <dgm:prSet presAssocID="{AB821720-9FCD-404C-B9E5-0351439557D7}" presName="root" presStyleCnt="0"/>
      <dgm:spPr/>
    </dgm:pt>
    <dgm:pt modelId="{B7420141-DB7D-1A41-B500-120FE27C2FB3}" type="pres">
      <dgm:prSet presAssocID="{AB821720-9FCD-404C-B9E5-0351439557D7}" presName="rootComposite" presStyleCnt="0"/>
      <dgm:spPr/>
    </dgm:pt>
    <dgm:pt modelId="{654F43A2-60EB-AC4D-9227-9A222166C6E8}" type="pres">
      <dgm:prSet presAssocID="{AB821720-9FCD-404C-B9E5-0351439557D7}" presName="rootText" presStyleLbl="node1" presStyleIdx="2" presStyleCnt="7"/>
      <dgm:spPr/>
    </dgm:pt>
    <dgm:pt modelId="{E9396494-4651-924A-8C20-84BEB5431FC2}" type="pres">
      <dgm:prSet presAssocID="{AB821720-9FCD-404C-B9E5-0351439557D7}" presName="rootConnector" presStyleLbl="node1" presStyleIdx="2" presStyleCnt="7"/>
      <dgm:spPr/>
    </dgm:pt>
    <dgm:pt modelId="{F22A4F36-B840-F14A-AAC6-D6F90FC88FD2}" type="pres">
      <dgm:prSet presAssocID="{AB821720-9FCD-404C-B9E5-0351439557D7}" presName="childShape" presStyleCnt="0"/>
      <dgm:spPr/>
    </dgm:pt>
    <dgm:pt modelId="{0CA48FD4-C03B-6644-B8C1-97D885AA5FCA}" type="pres">
      <dgm:prSet presAssocID="{822DEE3A-C53A-6D42-AF15-C10F8E55402B}" presName="root" presStyleCnt="0"/>
      <dgm:spPr/>
    </dgm:pt>
    <dgm:pt modelId="{0C3CFF8F-DFC9-2247-9698-70F268C4E3A9}" type="pres">
      <dgm:prSet presAssocID="{822DEE3A-C53A-6D42-AF15-C10F8E55402B}" presName="rootComposite" presStyleCnt="0"/>
      <dgm:spPr/>
    </dgm:pt>
    <dgm:pt modelId="{092F6989-6C4B-054E-BE39-A8035484C06E}" type="pres">
      <dgm:prSet presAssocID="{822DEE3A-C53A-6D42-AF15-C10F8E55402B}" presName="rootText" presStyleLbl="node1" presStyleIdx="3" presStyleCnt="7"/>
      <dgm:spPr/>
    </dgm:pt>
    <dgm:pt modelId="{65EBC305-DC58-BD45-9333-81FC2F72CE7A}" type="pres">
      <dgm:prSet presAssocID="{822DEE3A-C53A-6D42-AF15-C10F8E55402B}" presName="rootConnector" presStyleLbl="node1" presStyleIdx="3" presStyleCnt="7"/>
      <dgm:spPr/>
    </dgm:pt>
    <dgm:pt modelId="{7A78ADCE-8C96-A140-96BF-7630CE3A7925}" type="pres">
      <dgm:prSet presAssocID="{822DEE3A-C53A-6D42-AF15-C10F8E55402B}" presName="childShape" presStyleCnt="0"/>
      <dgm:spPr/>
    </dgm:pt>
    <dgm:pt modelId="{4AF09228-C9FB-C94A-B20B-21EEC4432D22}" type="pres">
      <dgm:prSet presAssocID="{CF180890-9066-BD44-9141-CB40417374FB}" presName="root" presStyleCnt="0"/>
      <dgm:spPr/>
    </dgm:pt>
    <dgm:pt modelId="{45B8D987-7D51-454D-9633-5B9B3E5971E3}" type="pres">
      <dgm:prSet presAssocID="{CF180890-9066-BD44-9141-CB40417374FB}" presName="rootComposite" presStyleCnt="0"/>
      <dgm:spPr/>
    </dgm:pt>
    <dgm:pt modelId="{42AD44F2-2C41-384A-8889-6E63F2D8FA6B}" type="pres">
      <dgm:prSet presAssocID="{CF180890-9066-BD44-9141-CB40417374FB}" presName="rootText" presStyleLbl="node1" presStyleIdx="4" presStyleCnt="7"/>
      <dgm:spPr/>
    </dgm:pt>
    <dgm:pt modelId="{7026214A-8E7E-F54F-8728-08B0D766BDD1}" type="pres">
      <dgm:prSet presAssocID="{CF180890-9066-BD44-9141-CB40417374FB}" presName="rootConnector" presStyleLbl="node1" presStyleIdx="4" presStyleCnt="7"/>
      <dgm:spPr/>
    </dgm:pt>
    <dgm:pt modelId="{37E383DF-9A4D-C64F-82D7-DCC6263C87C5}" type="pres">
      <dgm:prSet presAssocID="{CF180890-9066-BD44-9141-CB40417374FB}" presName="childShape" presStyleCnt="0"/>
      <dgm:spPr/>
    </dgm:pt>
    <dgm:pt modelId="{A49A5872-6F5E-0B41-9B0B-2CD7246C3111}" type="pres">
      <dgm:prSet presAssocID="{A953D26B-DE3A-AE4D-A59E-6EE35B831468}" presName="Name13" presStyleLbl="parChTrans1D2" presStyleIdx="4" presStyleCnt="9"/>
      <dgm:spPr/>
    </dgm:pt>
    <dgm:pt modelId="{5C5BDED4-1E42-CF46-9AD2-7F5923FBF3CD}" type="pres">
      <dgm:prSet presAssocID="{FA9A06A4-DDCA-9E4B-B239-038710FFCAE0}" presName="childText" presStyleLbl="bgAcc1" presStyleIdx="4" presStyleCnt="9">
        <dgm:presLayoutVars>
          <dgm:bulletEnabled val="1"/>
        </dgm:presLayoutVars>
      </dgm:prSet>
      <dgm:spPr/>
    </dgm:pt>
    <dgm:pt modelId="{05065D1D-514C-8641-8AC4-2D83B7AE0E98}" type="pres">
      <dgm:prSet presAssocID="{74370875-3F0F-2C4B-911F-BA71CB804318}" presName="Name13" presStyleLbl="parChTrans1D2" presStyleIdx="5" presStyleCnt="9"/>
      <dgm:spPr/>
    </dgm:pt>
    <dgm:pt modelId="{65C72AFB-AC8C-B841-AB2A-1C7F315E8618}" type="pres">
      <dgm:prSet presAssocID="{421F28DF-2C3C-6146-A917-F6C6B80776AB}" presName="childText" presStyleLbl="bgAcc1" presStyleIdx="5" presStyleCnt="9">
        <dgm:presLayoutVars>
          <dgm:bulletEnabled val="1"/>
        </dgm:presLayoutVars>
      </dgm:prSet>
      <dgm:spPr/>
    </dgm:pt>
    <dgm:pt modelId="{B5136273-F9C1-134A-A33A-57EF85090ABA}" type="pres">
      <dgm:prSet presAssocID="{2E3455CB-9124-4F45-9129-000AD0F9BCB3}" presName="root" presStyleCnt="0"/>
      <dgm:spPr/>
    </dgm:pt>
    <dgm:pt modelId="{8CCC02FE-FD51-EC46-9271-BA05828F7FF1}" type="pres">
      <dgm:prSet presAssocID="{2E3455CB-9124-4F45-9129-000AD0F9BCB3}" presName="rootComposite" presStyleCnt="0"/>
      <dgm:spPr/>
    </dgm:pt>
    <dgm:pt modelId="{87B28AFA-98EF-114A-9586-9FD486A905FE}" type="pres">
      <dgm:prSet presAssocID="{2E3455CB-9124-4F45-9129-000AD0F9BCB3}" presName="rootText" presStyleLbl="node1" presStyleIdx="5" presStyleCnt="7"/>
      <dgm:spPr/>
    </dgm:pt>
    <dgm:pt modelId="{801F2F91-3BC6-374B-B363-62FDDC3AAC50}" type="pres">
      <dgm:prSet presAssocID="{2E3455CB-9124-4F45-9129-000AD0F9BCB3}" presName="rootConnector" presStyleLbl="node1" presStyleIdx="5" presStyleCnt="7"/>
      <dgm:spPr/>
    </dgm:pt>
    <dgm:pt modelId="{5366DF09-9556-FC47-B937-3EAE771C3F58}" type="pres">
      <dgm:prSet presAssocID="{2E3455CB-9124-4F45-9129-000AD0F9BCB3}" presName="childShape" presStyleCnt="0"/>
      <dgm:spPr/>
    </dgm:pt>
    <dgm:pt modelId="{45591E40-F906-C24E-89F5-28988E48BB86}" type="pres">
      <dgm:prSet presAssocID="{536F66D0-EF03-044F-9A88-61D7EB68E5B7}" presName="Name13" presStyleLbl="parChTrans1D2" presStyleIdx="6" presStyleCnt="9"/>
      <dgm:spPr/>
    </dgm:pt>
    <dgm:pt modelId="{08F1540E-7769-8B43-83D3-871F48B65775}" type="pres">
      <dgm:prSet presAssocID="{6B1CD92F-8953-1144-A532-C743E0349AED}" presName="childText" presStyleLbl="bgAcc1" presStyleIdx="6" presStyleCnt="9">
        <dgm:presLayoutVars>
          <dgm:bulletEnabled val="1"/>
        </dgm:presLayoutVars>
      </dgm:prSet>
      <dgm:spPr/>
    </dgm:pt>
    <dgm:pt modelId="{9D41BE24-CF9C-A643-9D26-B824BBCC5A61}" type="pres">
      <dgm:prSet presAssocID="{6B333BE8-7300-634F-B1D6-5B91456326FE}" presName="Name13" presStyleLbl="parChTrans1D2" presStyleIdx="7" presStyleCnt="9"/>
      <dgm:spPr/>
    </dgm:pt>
    <dgm:pt modelId="{317F6E17-5627-6740-A411-D1F75625ECC0}" type="pres">
      <dgm:prSet presAssocID="{5C0105AE-0FFC-5C49-B6AD-2B0A8E8A9DC9}" presName="childText" presStyleLbl="bgAcc1" presStyleIdx="7" presStyleCnt="9">
        <dgm:presLayoutVars>
          <dgm:bulletEnabled val="1"/>
        </dgm:presLayoutVars>
      </dgm:prSet>
      <dgm:spPr/>
    </dgm:pt>
    <dgm:pt modelId="{2BDD8DE2-892A-C949-ACFD-3F7A81A23A06}" type="pres">
      <dgm:prSet presAssocID="{C8E9C39B-C395-194B-87A1-B3A6E846A15A}" presName="Name13" presStyleLbl="parChTrans1D2" presStyleIdx="8" presStyleCnt="9"/>
      <dgm:spPr/>
    </dgm:pt>
    <dgm:pt modelId="{E8F9DE81-2AD4-A949-AB51-64D61BF0977D}" type="pres">
      <dgm:prSet presAssocID="{B4D7DDF0-52E7-5645-8105-DEE9D2AD2E25}" presName="childText" presStyleLbl="bgAcc1" presStyleIdx="8" presStyleCnt="9">
        <dgm:presLayoutVars>
          <dgm:bulletEnabled val="1"/>
        </dgm:presLayoutVars>
      </dgm:prSet>
      <dgm:spPr/>
    </dgm:pt>
    <dgm:pt modelId="{C12B11EA-2CC0-1845-8D29-D0F03CB1C00F}" type="pres">
      <dgm:prSet presAssocID="{26B99234-3612-1E49-B94F-70B932D1144A}" presName="root" presStyleCnt="0"/>
      <dgm:spPr/>
    </dgm:pt>
    <dgm:pt modelId="{29C1477E-A618-7340-9BCB-24AB50D80598}" type="pres">
      <dgm:prSet presAssocID="{26B99234-3612-1E49-B94F-70B932D1144A}" presName="rootComposite" presStyleCnt="0"/>
      <dgm:spPr/>
    </dgm:pt>
    <dgm:pt modelId="{D1C9A5F9-9D1D-2D4C-B5FD-3D5688C5F0B7}" type="pres">
      <dgm:prSet presAssocID="{26B99234-3612-1E49-B94F-70B932D1144A}" presName="rootText" presStyleLbl="node1" presStyleIdx="6" presStyleCnt="7"/>
      <dgm:spPr/>
    </dgm:pt>
    <dgm:pt modelId="{ECA2FF51-AFC3-134E-A7E5-1A96D6751E2E}" type="pres">
      <dgm:prSet presAssocID="{26B99234-3612-1E49-B94F-70B932D1144A}" presName="rootConnector" presStyleLbl="node1" presStyleIdx="6" presStyleCnt="7"/>
      <dgm:spPr/>
    </dgm:pt>
    <dgm:pt modelId="{3DCC5593-FF10-8140-9C94-7C843E0A5919}" type="pres">
      <dgm:prSet presAssocID="{26B99234-3612-1E49-B94F-70B932D1144A}" presName="childShape" presStyleCnt="0"/>
      <dgm:spPr/>
    </dgm:pt>
  </dgm:ptLst>
  <dgm:cxnLst>
    <dgm:cxn modelId="{5FD80C12-C04A-004E-BD08-6D022DCF5948}" type="presOf" srcId="{6B333BE8-7300-634F-B1D6-5B91456326FE}" destId="{9D41BE24-CF9C-A643-9D26-B824BBCC5A61}" srcOrd="0" destOrd="0" presId="urn:microsoft.com/office/officeart/2005/8/layout/hierarchy3"/>
    <dgm:cxn modelId="{40623A13-6471-A543-9481-46B1474CA9EB}" type="presOf" srcId="{A953D26B-DE3A-AE4D-A59E-6EE35B831468}" destId="{A49A5872-6F5E-0B41-9B0B-2CD7246C3111}" srcOrd="0" destOrd="0" presId="urn:microsoft.com/office/officeart/2005/8/layout/hierarchy3"/>
    <dgm:cxn modelId="{32E5A323-EB11-B140-8B25-D21F359CB43C}" srcId="{10EBC625-FE30-B34A-800F-EF36FDA0B41A}" destId="{E22F6D89-0F97-1149-8309-E328A3627572}" srcOrd="1" destOrd="0" parTransId="{3A9DD67E-7C23-7942-84D2-9097A9629A07}" sibTransId="{78D53607-434A-0642-8E2E-548350E5969E}"/>
    <dgm:cxn modelId="{BC713E26-1BAE-8149-95C2-70FDB400285C}" srcId="{2E3455CB-9124-4F45-9129-000AD0F9BCB3}" destId="{5C0105AE-0FFC-5C49-B6AD-2B0A8E8A9DC9}" srcOrd="1" destOrd="0" parTransId="{6B333BE8-7300-634F-B1D6-5B91456326FE}" sibTransId="{DD5C36A3-E532-C74A-BF52-0F9B58615381}"/>
    <dgm:cxn modelId="{03B19F2C-02F2-3C4F-8C71-053A3C9B34F9}" type="presOf" srcId="{3EB4CF3F-CDD1-3547-8502-AA20F864C31C}" destId="{C11B4172-2642-7440-9040-A88454864357}" srcOrd="1" destOrd="0" presId="urn:microsoft.com/office/officeart/2005/8/layout/hierarchy3"/>
    <dgm:cxn modelId="{BCEA0E32-4663-A94F-A8A4-6CCDEF8AB8E0}" srcId="{CF180890-9066-BD44-9141-CB40417374FB}" destId="{421F28DF-2C3C-6146-A917-F6C6B80776AB}" srcOrd="1" destOrd="0" parTransId="{74370875-3F0F-2C4B-911F-BA71CB804318}" sibTransId="{CF4F4F21-5573-C74B-ACB5-682AAA2684C6}"/>
    <dgm:cxn modelId="{EF10A532-7730-564C-82F7-393841E3AEF6}" type="presOf" srcId="{822DEE3A-C53A-6D42-AF15-C10F8E55402B}" destId="{65EBC305-DC58-BD45-9333-81FC2F72CE7A}" srcOrd="1" destOrd="0" presId="urn:microsoft.com/office/officeart/2005/8/layout/hierarchy3"/>
    <dgm:cxn modelId="{3986143C-0429-184A-BB4A-126045CCC9B6}" type="presOf" srcId="{26B99234-3612-1E49-B94F-70B932D1144A}" destId="{D1C9A5F9-9D1D-2D4C-B5FD-3D5688C5F0B7}" srcOrd="0" destOrd="0" presId="urn:microsoft.com/office/officeart/2005/8/layout/hierarchy3"/>
    <dgm:cxn modelId="{3AEE9443-6F72-104D-B350-58F7F45CFBA9}" srcId="{10EBC625-FE30-B34A-800F-EF36FDA0B41A}" destId="{822DEE3A-C53A-6D42-AF15-C10F8E55402B}" srcOrd="3" destOrd="0" parTransId="{7E436B9F-391F-3042-8E46-CBC857B90F05}" sibTransId="{2A9F168E-116B-CE43-8605-E58D50FC0048}"/>
    <dgm:cxn modelId="{7C3A0444-FC44-A34C-B899-8F92E567E98F}" type="presOf" srcId="{6B1CD92F-8953-1144-A532-C743E0349AED}" destId="{08F1540E-7769-8B43-83D3-871F48B65775}" srcOrd="0" destOrd="0" presId="urn:microsoft.com/office/officeart/2005/8/layout/hierarchy3"/>
    <dgm:cxn modelId="{42734846-AE13-564A-8735-5446BCA7383F}" srcId="{3EB4CF3F-CDD1-3547-8502-AA20F864C31C}" destId="{67584E8D-B8BE-DA41-96C3-2D097A0E702C}" srcOrd="3" destOrd="0" parTransId="{E5871D86-58E1-9541-947A-E87005C10B4E}" sibTransId="{6B3D846F-3D12-A645-BAB3-203F7DBED20D}"/>
    <dgm:cxn modelId="{90801750-8C5B-4049-892F-6654DDFEC193}" type="presOf" srcId="{A5C08F95-5D22-4C46-825E-22A9BC9716E4}" destId="{F547D41B-0627-4749-8D1B-12DCA83FE2D7}" srcOrd="0" destOrd="0" presId="urn:microsoft.com/office/officeart/2005/8/layout/hierarchy3"/>
    <dgm:cxn modelId="{AB705454-131C-0844-8771-E5E0D5BCCCE4}" type="presOf" srcId="{2E3455CB-9124-4F45-9129-000AD0F9BCB3}" destId="{87B28AFA-98EF-114A-9586-9FD486A905FE}" srcOrd="0" destOrd="0" presId="urn:microsoft.com/office/officeart/2005/8/layout/hierarchy3"/>
    <dgm:cxn modelId="{4EAA1A55-87D1-C64D-988F-1B370D320758}" type="presOf" srcId="{E22F6D89-0F97-1149-8309-E328A3627572}" destId="{1A92839C-6D54-3342-968F-35754552B026}" srcOrd="0" destOrd="0" presId="urn:microsoft.com/office/officeart/2005/8/layout/hierarchy3"/>
    <dgm:cxn modelId="{8B2C0458-E6C1-3F42-B47E-09B47CFE11EC}" type="presOf" srcId="{E5871D86-58E1-9541-947A-E87005C10B4E}" destId="{7663DBD0-3251-D744-A64F-B293E67D2754}" srcOrd="0" destOrd="0" presId="urn:microsoft.com/office/officeart/2005/8/layout/hierarchy3"/>
    <dgm:cxn modelId="{ED22D858-E6AF-1E4B-A75C-2B121529AC51}" type="presOf" srcId="{5C0105AE-0FFC-5C49-B6AD-2B0A8E8A9DC9}" destId="{317F6E17-5627-6740-A411-D1F75625ECC0}" srcOrd="0" destOrd="0" presId="urn:microsoft.com/office/officeart/2005/8/layout/hierarchy3"/>
    <dgm:cxn modelId="{5225225E-3005-C94C-823A-A7A159FCC79E}" type="presOf" srcId="{26B99234-3612-1E49-B94F-70B932D1144A}" destId="{ECA2FF51-AFC3-134E-A7E5-1A96D6751E2E}" srcOrd="1" destOrd="0" presId="urn:microsoft.com/office/officeart/2005/8/layout/hierarchy3"/>
    <dgm:cxn modelId="{B1D51660-6DB0-9D49-870C-274BE5EDD056}" srcId="{10EBC625-FE30-B34A-800F-EF36FDA0B41A}" destId="{3EB4CF3F-CDD1-3547-8502-AA20F864C31C}" srcOrd="0" destOrd="0" parTransId="{102695BA-2F8F-2D48-9B66-09BF9A33FDEF}" sibTransId="{258B4FB8-3E44-FB42-A383-AD4E24824BFA}"/>
    <dgm:cxn modelId="{76893360-D244-DE49-9F78-563F9AD09A29}" type="presOf" srcId="{CF180890-9066-BD44-9141-CB40417374FB}" destId="{42AD44F2-2C41-384A-8889-6E63F2D8FA6B}" srcOrd="0" destOrd="0" presId="urn:microsoft.com/office/officeart/2005/8/layout/hierarchy3"/>
    <dgm:cxn modelId="{8E587372-3495-4E43-A6AA-491D8AE17364}" srcId="{3EB4CF3F-CDD1-3547-8502-AA20F864C31C}" destId="{1AC770D1-ACE5-7642-8D5F-5756321707B5}" srcOrd="2" destOrd="0" parTransId="{0002803D-09B1-4948-8E6C-162801ACB81D}" sibTransId="{4DEBC572-82AF-0B42-8035-090E52BDC26B}"/>
    <dgm:cxn modelId="{F9CC0A73-34D4-6E4D-AEBC-0A2200E4475C}" type="presOf" srcId="{0002803D-09B1-4948-8E6C-162801ACB81D}" destId="{271BC25E-C558-4045-8866-545E1AEAF57E}" srcOrd="0" destOrd="0" presId="urn:microsoft.com/office/officeart/2005/8/layout/hierarchy3"/>
    <dgm:cxn modelId="{AE888573-006E-8B4D-891C-AEB66641DB09}" type="presOf" srcId="{536F66D0-EF03-044F-9A88-61D7EB68E5B7}" destId="{45591E40-F906-C24E-89F5-28988E48BB86}" srcOrd="0" destOrd="0" presId="urn:microsoft.com/office/officeart/2005/8/layout/hierarchy3"/>
    <dgm:cxn modelId="{704F7A75-2618-C54E-987D-94ED05872289}" type="presOf" srcId="{2E3455CB-9124-4F45-9129-000AD0F9BCB3}" destId="{801F2F91-3BC6-374B-B363-62FDDC3AAC50}" srcOrd="1" destOrd="0" presId="urn:microsoft.com/office/officeart/2005/8/layout/hierarchy3"/>
    <dgm:cxn modelId="{CE9BE57E-F2ED-7641-AB68-68CDC8245488}" type="presOf" srcId="{822DEE3A-C53A-6D42-AF15-C10F8E55402B}" destId="{092F6989-6C4B-054E-BE39-A8035484C06E}" srcOrd="0" destOrd="0" presId="urn:microsoft.com/office/officeart/2005/8/layout/hierarchy3"/>
    <dgm:cxn modelId="{0DEB1680-0520-4D44-A2AA-A46B3CD1940F}" type="presOf" srcId="{67584E8D-B8BE-DA41-96C3-2D097A0E702C}" destId="{8701DA63-DC46-2F4A-9FC8-12E03E811991}" srcOrd="0" destOrd="0" presId="urn:microsoft.com/office/officeart/2005/8/layout/hierarchy3"/>
    <dgm:cxn modelId="{D6409E85-9F24-1643-8D64-F08793582D90}" type="presOf" srcId="{E22F6D89-0F97-1149-8309-E328A3627572}" destId="{ECB62FB0-F1CF-F346-91B4-7F2AB10CBCD0}" srcOrd="1" destOrd="0" presId="urn:microsoft.com/office/officeart/2005/8/layout/hierarchy3"/>
    <dgm:cxn modelId="{B605F087-3607-114A-9FF1-49FFEB724E63}" type="presOf" srcId="{3EB4CF3F-CDD1-3547-8502-AA20F864C31C}" destId="{B26E08C9-C8AF-9644-AEFF-9938C9BE44E7}" srcOrd="0" destOrd="0" presId="urn:microsoft.com/office/officeart/2005/8/layout/hierarchy3"/>
    <dgm:cxn modelId="{80492189-7FCD-E747-A160-979697FEA7DF}" srcId="{10EBC625-FE30-B34A-800F-EF36FDA0B41A}" destId="{AB821720-9FCD-404C-B9E5-0351439557D7}" srcOrd="2" destOrd="0" parTransId="{FB8F2457-B3F1-5143-8138-2ABC6C7C6608}" sibTransId="{E72D79A6-6407-454F-A262-1E77DA005319}"/>
    <dgm:cxn modelId="{D6ADF68A-6608-6842-AEBF-F3B0BE4967DE}" type="presOf" srcId="{B4D7DDF0-52E7-5645-8105-DEE9D2AD2E25}" destId="{E8F9DE81-2AD4-A949-AB51-64D61BF0977D}" srcOrd="0" destOrd="0" presId="urn:microsoft.com/office/officeart/2005/8/layout/hierarchy3"/>
    <dgm:cxn modelId="{C5EB3A8B-D24B-DC45-9900-67D6F5D6FF5D}" srcId="{10EBC625-FE30-B34A-800F-EF36FDA0B41A}" destId="{2E3455CB-9124-4F45-9129-000AD0F9BCB3}" srcOrd="5" destOrd="0" parTransId="{F2EB5559-E562-B242-A929-CF1DCF582A51}" sibTransId="{28DB4B87-61D0-7E40-BB3B-DB46D6E4A31C}"/>
    <dgm:cxn modelId="{38B94A8B-51DA-164D-8880-7125269E4F75}" type="presOf" srcId="{9E2366C5-F554-B841-9ED9-7CF12633950E}" destId="{6699C0D5-5BA7-8144-8E3C-23C662AC8D92}" srcOrd="0" destOrd="0" presId="urn:microsoft.com/office/officeart/2005/8/layout/hierarchy3"/>
    <dgm:cxn modelId="{8B73578C-44D1-CC40-8DA2-2047293CD136}" srcId="{10EBC625-FE30-B34A-800F-EF36FDA0B41A}" destId="{CF180890-9066-BD44-9141-CB40417374FB}" srcOrd="4" destOrd="0" parTransId="{90B24EE8-5E60-B44E-9FDD-62CC74D8C931}" sibTransId="{FD759D4A-AFBE-F34A-B351-A52653382344}"/>
    <dgm:cxn modelId="{8AAD458E-31DA-FD4D-81E4-78BDB6C2DFDE}" type="presOf" srcId="{1AC770D1-ACE5-7642-8D5F-5756321707B5}" destId="{7FCD2864-3EF5-2A48-A125-5973D2A391F2}" srcOrd="0" destOrd="0" presId="urn:microsoft.com/office/officeart/2005/8/layout/hierarchy3"/>
    <dgm:cxn modelId="{AA6F1491-573C-284A-9517-FFC2122B26AC}" type="presOf" srcId="{10EBC625-FE30-B34A-800F-EF36FDA0B41A}" destId="{F044014B-57A9-264C-BD8C-BCBF7196D7FE}" srcOrd="0" destOrd="0" presId="urn:microsoft.com/office/officeart/2005/8/layout/hierarchy3"/>
    <dgm:cxn modelId="{A310FE98-4B04-DF49-BB28-9CFC984DAF86}" srcId="{2E3455CB-9124-4F45-9129-000AD0F9BCB3}" destId="{6B1CD92F-8953-1144-A532-C743E0349AED}" srcOrd="0" destOrd="0" parTransId="{536F66D0-EF03-044F-9A88-61D7EB68E5B7}" sibTransId="{A24F86F4-D1E6-6641-9828-875196A8A763}"/>
    <dgm:cxn modelId="{176E82A2-5B32-9841-A4A8-94B16561B1AB}" srcId="{2E3455CB-9124-4F45-9129-000AD0F9BCB3}" destId="{B4D7DDF0-52E7-5645-8105-DEE9D2AD2E25}" srcOrd="2" destOrd="0" parTransId="{C8E9C39B-C395-194B-87A1-B3A6E846A15A}" sibTransId="{72C72231-9BB8-A647-8A7E-810311028164}"/>
    <dgm:cxn modelId="{A91FC1A4-5566-AA44-B976-1294AB8E2AC8}" srcId="{10EBC625-FE30-B34A-800F-EF36FDA0B41A}" destId="{26B99234-3612-1E49-B94F-70B932D1144A}" srcOrd="6" destOrd="0" parTransId="{5F2EF62A-74FB-1A4E-87D3-52ACC4AAD30A}" sibTransId="{A3C77BCF-9314-3A4A-A992-6E686E6279E3}"/>
    <dgm:cxn modelId="{AC393BAA-5EFD-7F4E-BD52-0686AF649CCE}" type="presOf" srcId="{FA9A06A4-DDCA-9E4B-B239-038710FFCAE0}" destId="{5C5BDED4-1E42-CF46-9AD2-7F5923FBF3CD}" srcOrd="0" destOrd="0" presId="urn:microsoft.com/office/officeart/2005/8/layout/hierarchy3"/>
    <dgm:cxn modelId="{818B66B0-C093-D745-9C29-0498E284ADAF}" type="presOf" srcId="{CF180890-9066-BD44-9141-CB40417374FB}" destId="{7026214A-8E7E-F54F-8728-08B0D766BDD1}" srcOrd="1" destOrd="0" presId="urn:microsoft.com/office/officeart/2005/8/layout/hierarchy3"/>
    <dgm:cxn modelId="{4572B8C2-0CAC-9C4D-AB3A-CC05A5C21665}" type="presOf" srcId="{AB821720-9FCD-404C-B9E5-0351439557D7}" destId="{654F43A2-60EB-AC4D-9227-9A222166C6E8}" srcOrd="0" destOrd="0" presId="urn:microsoft.com/office/officeart/2005/8/layout/hierarchy3"/>
    <dgm:cxn modelId="{CD2747CD-8B5D-4B45-9EC3-BC886C1FE3A7}" srcId="{3EB4CF3F-CDD1-3547-8502-AA20F864C31C}" destId="{B53EA07C-A9F4-C542-AE81-5A848BF30238}" srcOrd="1" destOrd="0" parTransId="{9E2366C5-F554-B841-9ED9-7CF12633950E}" sibTransId="{1BA08056-9C74-A640-AECD-D55268C67448}"/>
    <dgm:cxn modelId="{943FE9D2-9615-F741-9B7C-D76951EF0CA2}" type="presOf" srcId="{421F28DF-2C3C-6146-A917-F6C6B80776AB}" destId="{65C72AFB-AC8C-B841-AB2A-1C7F315E8618}" srcOrd="0" destOrd="0" presId="urn:microsoft.com/office/officeart/2005/8/layout/hierarchy3"/>
    <dgm:cxn modelId="{F4FC61D3-DB14-7F41-825A-B0B690669A7B}" type="presOf" srcId="{1BC3F389-C78D-034D-A006-38EF532DF7FC}" destId="{15964BC6-0F8E-EF42-8101-8939DBE05DF6}" srcOrd="0" destOrd="0" presId="urn:microsoft.com/office/officeart/2005/8/layout/hierarchy3"/>
    <dgm:cxn modelId="{930B7DDE-3F92-E645-AD15-0669CB3DC829}" srcId="{CF180890-9066-BD44-9141-CB40417374FB}" destId="{FA9A06A4-DDCA-9E4B-B239-038710FFCAE0}" srcOrd="0" destOrd="0" parTransId="{A953D26B-DE3A-AE4D-A59E-6EE35B831468}" sibTransId="{082CED65-1B6E-5D4A-944E-712D62EBF432}"/>
    <dgm:cxn modelId="{B50A72E6-25DF-8546-A064-451B504A7273}" srcId="{3EB4CF3F-CDD1-3547-8502-AA20F864C31C}" destId="{1BC3F389-C78D-034D-A006-38EF532DF7FC}" srcOrd="0" destOrd="0" parTransId="{A5C08F95-5D22-4C46-825E-22A9BC9716E4}" sibTransId="{2FAA74E9-89E8-4A47-92C5-8D37523E7CE1}"/>
    <dgm:cxn modelId="{95B24EF0-30F1-5D47-A79B-3B8E4C4C3219}" type="presOf" srcId="{AB821720-9FCD-404C-B9E5-0351439557D7}" destId="{E9396494-4651-924A-8C20-84BEB5431FC2}" srcOrd="1" destOrd="0" presId="urn:microsoft.com/office/officeart/2005/8/layout/hierarchy3"/>
    <dgm:cxn modelId="{4FB54DF1-2CF3-5640-BB32-451ACE09620E}" type="presOf" srcId="{74370875-3F0F-2C4B-911F-BA71CB804318}" destId="{05065D1D-514C-8641-8AC4-2D83B7AE0E98}" srcOrd="0" destOrd="0" presId="urn:microsoft.com/office/officeart/2005/8/layout/hierarchy3"/>
    <dgm:cxn modelId="{17F6CBF1-F300-634A-B246-FAFC19E645CC}" type="presOf" srcId="{C8E9C39B-C395-194B-87A1-B3A6E846A15A}" destId="{2BDD8DE2-892A-C949-ACFD-3F7A81A23A06}" srcOrd="0" destOrd="0" presId="urn:microsoft.com/office/officeart/2005/8/layout/hierarchy3"/>
    <dgm:cxn modelId="{1B8D4CF6-46B3-0D4F-AB7C-2C28263B4B13}" type="presOf" srcId="{B53EA07C-A9F4-C542-AE81-5A848BF30238}" destId="{585738BA-EF93-3E47-BE2B-C8A5FDF424FA}" srcOrd="0" destOrd="0" presId="urn:microsoft.com/office/officeart/2005/8/layout/hierarchy3"/>
    <dgm:cxn modelId="{860A44DF-2225-6A40-B642-116D8C8D568A}" type="presParOf" srcId="{F044014B-57A9-264C-BD8C-BCBF7196D7FE}" destId="{7B049F58-8725-FE46-9009-5E25536495CC}" srcOrd="0" destOrd="0" presId="urn:microsoft.com/office/officeart/2005/8/layout/hierarchy3"/>
    <dgm:cxn modelId="{B8844274-74F6-1548-BD43-CF735080FE48}" type="presParOf" srcId="{7B049F58-8725-FE46-9009-5E25536495CC}" destId="{83CC80AA-E677-6E49-9708-866AAABBA215}" srcOrd="0" destOrd="0" presId="urn:microsoft.com/office/officeart/2005/8/layout/hierarchy3"/>
    <dgm:cxn modelId="{30CF7584-792A-8141-AD6B-DC2248494CAE}" type="presParOf" srcId="{83CC80AA-E677-6E49-9708-866AAABBA215}" destId="{B26E08C9-C8AF-9644-AEFF-9938C9BE44E7}" srcOrd="0" destOrd="0" presId="urn:microsoft.com/office/officeart/2005/8/layout/hierarchy3"/>
    <dgm:cxn modelId="{E551B618-5B25-3F4B-A51C-5CEEEA2AD9AE}" type="presParOf" srcId="{83CC80AA-E677-6E49-9708-866AAABBA215}" destId="{C11B4172-2642-7440-9040-A88454864357}" srcOrd="1" destOrd="0" presId="urn:microsoft.com/office/officeart/2005/8/layout/hierarchy3"/>
    <dgm:cxn modelId="{02F4C83F-DA8C-6E4A-B3F2-28552F6CB388}" type="presParOf" srcId="{7B049F58-8725-FE46-9009-5E25536495CC}" destId="{3B83C2B9-ECEB-9C43-80B1-4DFF8D87C80E}" srcOrd="1" destOrd="0" presId="urn:microsoft.com/office/officeart/2005/8/layout/hierarchy3"/>
    <dgm:cxn modelId="{59A4A825-EDA2-CA4B-AF80-186DAB261186}" type="presParOf" srcId="{3B83C2B9-ECEB-9C43-80B1-4DFF8D87C80E}" destId="{F547D41B-0627-4749-8D1B-12DCA83FE2D7}" srcOrd="0" destOrd="0" presId="urn:microsoft.com/office/officeart/2005/8/layout/hierarchy3"/>
    <dgm:cxn modelId="{B85B1B5F-9C55-2D43-844C-A90298B9F1AB}" type="presParOf" srcId="{3B83C2B9-ECEB-9C43-80B1-4DFF8D87C80E}" destId="{15964BC6-0F8E-EF42-8101-8939DBE05DF6}" srcOrd="1" destOrd="0" presId="urn:microsoft.com/office/officeart/2005/8/layout/hierarchy3"/>
    <dgm:cxn modelId="{38059D9E-CB27-CA48-9B25-303D3D63C917}" type="presParOf" srcId="{3B83C2B9-ECEB-9C43-80B1-4DFF8D87C80E}" destId="{6699C0D5-5BA7-8144-8E3C-23C662AC8D92}" srcOrd="2" destOrd="0" presId="urn:microsoft.com/office/officeart/2005/8/layout/hierarchy3"/>
    <dgm:cxn modelId="{A016DC5A-0224-B44B-B4D2-9D756804FAA4}" type="presParOf" srcId="{3B83C2B9-ECEB-9C43-80B1-4DFF8D87C80E}" destId="{585738BA-EF93-3E47-BE2B-C8A5FDF424FA}" srcOrd="3" destOrd="0" presId="urn:microsoft.com/office/officeart/2005/8/layout/hierarchy3"/>
    <dgm:cxn modelId="{F644752C-5841-8C4F-811D-F35D13CA0CEA}" type="presParOf" srcId="{3B83C2B9-ECEB-9C43-80B1-4DFF8D87C80E}" destId="{271BC25E-C558-4045-8866-545E1AEAF57E}" srcOrd="4" destOrd="0" presId="urn:microsoft.com/office/officeart/2005/8/layout/hierarchy3"/>
    <dgm:cxn modelId="{C34B00D2-19D8-634F-BD8B-075830D4AFAF}" type="presParOf" srcId="{3B83C2B9-ECEB-9C43-80B1-4DFF8D87C80E}" destId="{7FCD2864-3EF5-2A48-A125-5973D2A391F2}" srcOrd="5" destOrd="0" presId="urn:microsoft.com/office/officeart/2005/8/layout/hierarchy3"/>
    <dgm:cxn modelId="{9EE1B642-2773-F744-A670-0853FF365630}" type="presParOf" srcId="{3B83C2B9-ECEB-9C43-80B1-4DFF8D87C80E}" destId="{7663DBD0-3251-D744-A64F-B293E67D2754}" srcOrd="6" destOrd="0" presId="urn:microsoft.com/office/officeart/2005/8/layout/hierarchy3"/>
    <dgm:cxn modelId="{D0104DA2-4EC9-2743-A080-7C3D278BDA48}" type="presParOf" srcId="{3B83C2B9-ECEB-9C43-80B1-4DFF8D87C80E}" destId="{8701DA63-DC46-2F4A-9FC8-12E03E811991}" srcOrd="7" destOrd="0" presId="urn:microsoft.com/office/officeart/2005/8/layout/hierarchy3"/>
    <dgm:cxn modelId="{8D7AAE25-181A-F94E-8A22-EB01BA518F95}" type="presParOf" srcId="{F044014B-57A9-264C-BD8C-BCBF7196D7FE}" destId="{6F5DBDF4-DDD1-8C40-AF82-43082DD5FBF6}" srcOrd="1" destOrd="0" presId="urn:microsoft.com/office/officeart/2005/8/layout/hierarchy3"/>
    <dgm:cxn modelId="{E7FEDBD0-0D8D-404D-9C23-F5F16936CA46}" type="presParOf" srcId="{6F5DBDF4-DDD1-8C40-AF82-43082DD5FBF6}" destId="{A7D6FA1C-6F5A-4045-BC38-D3A5A758A29D}" srcOrd="0" destOrd="0" presId="urn:microsoft.com/office/officeart/2005/8/layout/hierarchy3"/>
    <dgm:cxn modelId="{25004017-12C4-9C4D-B373-BBF02C639435}" type="presParOf" srcId="{A7D6FA1C-6F5A-4045-BC38-D3A5A758A29D}" destId="{1A92839C-6D54-3342-968F-35754552B026}" srcOrd="0" destOrd="0" presId="urn:microsoft.com/office/officeart/2005/8/layout/hierarchy3"/>
    <dgm:cxn modelId="{EB86B54E-C0A1-BE4B-95AC-FCFD16DBB9A9}" type="presParOf" srcId="{A7D6FA1C-6F5A-4045-BC38-D3A5A758A29D}" destId="{ECB62FB0-F1CF-F346-91B4-7F2AB10CBCD0}" srcOrd="1" destOrd="0" presId="urn:microsoft.com/office/officeart/2005/8/layout/hierarchy3"/>
    <dgm:cxn modelId="{B95F9B13-AFEF-B84C-B400-F039160BEF73}" type="presParOf" srcId="{6F5DBDF4-DDD1-8C40-AF82-43082DD5FBF6}" destId="{E35C7F22-6C62-D441-8C1E-75B6B44E635D}" srcOrd="1" destOrd="0" presId="urn:microsoft.com/office/officeart/2005/8/layout/hierarchy3"/>
    <dgm:cxn modelId="{AF417404-8692-434C-93CB-E734C1A87907}" type="presParOf" srcId="{F044014B-57A9-264C-BD8C-BCBF7196D7FE}" destId="{496F2203-72EC-EA4C-A961-95B7D98685F2}" srcOrd="2" destOrd="0" presId="urn:microsoft.com/office/officeart/2005/8/layout/hierarchy3"/>
    <dgm:cxn modelId="{6A93BB8E-4BD9-3B43-8234-9C51D44B97F2}" type="presParOf" srcId="{496F2203-72EC-EA4C-A961-95B7D98685F2}" destId="{B7420141-DB7D-1A41-B500-120FE27C2FB3}" srcOrd="0" destOrd="0" presId="urn:microsoft.com/office/officeart/2005/8/layout/hierarchy3"/>
    <dgm:cxn modelId="{2F016C27-C347-CB42-84E3-7ADFBCCFFB98}" type="presParOf" srcId="{B7420141-DB7D-1A41-B500-120FE27C2FB3}" destId="{654F43A2-60EB-AC4D-9227-9A222166C6E8}" srcOrd="0" destOrd="0" presId="urn:microsoft.com/office/officeart/2005/8/layout/hierarchy3"/>
    <dgm:cxn modelId="{19021557-5CBC-F54F-8081-C24059D24A17}" type="presParOf" srcId="{B7420141-DB7D-1A41-B500-120FE27C2FB3}" destId="{E9396494-4651-924A-8C20-84BEB5431FC2}" srcOrd="1" destOrd="0" presId="urn:microsoft.com/office/officeart/2005/8/layout/hierarchy3"/>
    <dgm:cxn modelId="{1188C716-461E-4643-B636-059707F9AEBD}" type="presParOf" srcId="{496F2203-72EC-EA4C-A961-95B7D98685F2}" destId="{F22A4F36-B840-F14A-AAC6-D6F90FC88FD2}" srcOrd="1" destOrd="0" presId="urn:microsoft.com/office/officeart/2005/8/layout/hierarchy3"/>
    <dgm:cxn modelId="{5FB53E53-B30E-4C43-9840-83D923B21B78}" type="presParOf" srcId="{F044014B-57A9-264C-BD8C-BCBF7196D7FE}" destId="{0CA48FD4-C03B-6644-B8C1-97D885AA5FCA}" srcOrd="3" destOrd="0" presId="urn:microsoft.com/office/officeart/2005/8/layout/hierarchy3"/>
    <dgm:cxn modelId="{CC059CA1-7D9E-8543-A677-974B1EC890B1}" type="presParOf" srcId="{0CA48FD4-C03B-6644-B8C1-97D885AA5FCA}" destId="{0C3CFF8F-DFC9-2247-9698-70F268C4E3A9}" srcOrd="0" destOrd="0" presId="urn:microsoft.com/office/officeart/2005/8/layout/hierarchy3"/>
    <dgm:cxn modelId="{C93B66EA-36C7-324A-B5F4-0365A6839D62}" type="presParOf" srcId="{0C3CFF8F-DFC9-2247-9698-70F268C4E3A9}" destId="{092F6989-6C4B-054E-BE39-A8035484C06E}" srcOrd="0" destOrd="0" presId="urn:microsoft.com/office/officeart/2005/8/layout/hierarchy3"/>
    <dgm:cxn modelId="{8A07D4D0-2E1B-4A4D-89F5-2178BBE4C59D}" type="presParOf" srcId="{0C3CFF8F-DFC9-2247-9698-70F268C4E3A9}" destId="{65EBC305-DC58-BD45-9333-81FC2F72CE7A}" srcOrd="1" destOrd="0" presId="urn:microsoft.com/office/officeart/2005/8/layout/hierarchy3"/>
    <dgm:cxn modelId="{A60840DC-1CD9-0E48-828C-79DCA7044097}" type="presParOf" srcId="{0CA48FD4-C03B-6644-B8C1-97D885AA5FCA}" destId="{7A78ADCE-8C96-A140-96BF-7630CE3A7925}" srcOrd="1" destOrd="0" presId="urn:microsoft.com/office/officeart/2005/8/layout/hierarchy3"/>
    <dgm:cxn modelId="{F3951070-725E-9441-AA4E-45A09BB3FA60}" type="presParOf" srcId="{F044014B-57A9-264C-BD8C-BCBF7196D7FE}" destId="{4AF09228-C9FB-C94A-B20B-21EEC4432D22}" srcOrd="4" destOrd="0" presId="urn:microsoft.com/office/officeart/2005/8/layout/hierarchy3"/>
    <dgm:cxn modelId="{E9F7EEA9-4C13-C94C-9A1E-69352B84DC1E}" type="presParOf" srcId="{4AF09228-C9FB-C94A-B20B-21EEC4432D22}" destId="{45B8D987-7D51-454D-9633-5B9B3E5971E3}" srcOrd="0" destOrd="0" presId="urn:microsoft.com/office/officeart/2005/8/layout/hierarchy3"/>
    <dgm:cxn modelId="{DCA14530-FF40-0642-AA91-73EAF2EBA922}" type="presParOf" srcId="{45B8D987-7D51-454D-9633-5B9B3E5971E3}" destId="{42AD44F2-2C41-384A-8889-6E63F2D8FA6B}" srcOrd="0" destOrd="0" presId="urn:microsoft.com/office/officeart/2005/8/layout/hierarchy3"/>
    <dgm:cxn modelId="{4D620B2E-C6FA-BB42-8832-BAEAED6FACBE}" type="presParOf" srcId="{45B8D987-7D51-454D-9633-5B9B3E5971E3}" destId="{7026214A-8E7E-F54F-8728-08B0D766BDD1}" srcOrd="1" destOrd="0" presId="urn:microsoft.com/office/officeart/2005/8/layout/hierarchy3"/>
    <dgm:cxn modelId="{E8F1345B-3FA4-7341-B1A0-A5FC055640CA}" type="presParOf" srcId="{4AF09228-C9FB-C94A-B20B-21EEC4432D22}" destId="{37E383DF-9A4D-C64F-82D7-DCC6263C87C5}" srcOrd="1" destOrd="0" presId="urn:microsoft.com/office/officeart/2005/8/layout/hierarchy3"/>
    <dgm:cxn modelId="{AAF64F4F-B427-4945-89D8-6DF71D09466D}" type="presParOf" srcId="{37E383DF-9A4D-C64F-82D7-DCC6263C87C5}" destId="{A49A5872-6F5E-0B41-9B0B-2CD7246C3111}" srcOrd="0" destOrd="0" presId="urn:microsoft.com/office/officeart/2005/8/layout/hierarchy3"/>
    <dgm:cxn modelId="{77FE25BA-68EE-4C48-BEB5-C0BC39F7E5E0}" type="presParOf" srcId="{37E383DF-9A4D-C64F-82D7-DCC6263C87C5}" destId="{5C5BDED4-1E42-CF46-9AD2-7F5923FBF3CD}" srcOrd="1" destOrd="0" presId="urn:microsoft.com/office/officeart/2005/8/layout/hierarchy3"/>
    <dgm:cxn modelId="{5D30385E-60AC-B640-BC34-C1D8CC282514}" type="presParOf" srcId="{37E383DF-9A4D-C64F-82D7-DCC6263C87C5}" destId="{05065D1D-514C-8641-8AC4-2D83B7AE0E98}" srcOrd="2" destOrd="0" presId="urn:microsoft.com/office/officeart/2005/8/layout/hierarchy3"/>
    <dgm:cxn modelId="{CE4ED111-0D5E-C541-903D-D9C76A09FAE7}" type="presParOf" srcId="{37E383DF-9A4D-C64F-82D7-DCC6263C87C5}" destId="{65C72AFB-AC8C-B841-AB2A-1C7F315E8618}" srcOrd="3" destOrd="0" presId="urn:microsoft.com/office/officeart/2005/8/layout/hierarchy3"/>
    <dgm:cxn modelId="{CFEECA56-59B0-6849-9392-C18610EF5996}" type="presParOf" srcId="{F044014B-57A9-264C-BD8C-BCBF7196D7FE}" destId="{B5136273-F9C1-134A-A33A-57EF85090ABA}" srcOrd="5" destOrd="0" presId="urn:microsoft.com/office/officeart/2005/8/layout/hierarchy3"/>
    <dgm:cxn modelId="{74772320-92FF-164A-B96C-097C026CB554}" type="presParOf" srcId="{B5136273-F9C1-134A-A33A-57EF85090ABA}" destId="{8CCC02FE-FD51-EC46-9271-BA05828F7FF1}" srcOrd="0" destOrd="0" presId="urn:microsoft.com/office/officeart/2005/8/layout/hierarchy3"/>
    <dgm:cxn modelId="{BDD61E66-387E-914C-97D7-468C61EA453C}" type="presParOf" srcId="{8CCC02FE-FD51-EC46-9271-BA05828F7FF1}" destId="{87B28AFA-98EF-114A-9586-9FD486A905FE}" srcOrd="0" destOrd="0" presId="urn:microsoft.com/office/officeart/2005/8/layout/hierarchy3"/>
    <dgm:cxn modelId="{B5CC0A5E-931A-3B41-9744-D10EE031D10B}" type="presParOf" srcId="{8CCC02FE-FD51-EC46-9271-BA05828F7FF1}" destId="{801F2F91-3BC6-374B-B363-62FDDC3AAC50}" srcOrd="1" destOrd="0" presId="urn:microsoft.com/office/officeart/2005/8/layout/hierarchy3"/>
    <dgm:cxn modelId="{FED5067F-D0C8-5748-900E-4C72D0C8E3F8}" type="presParOf" srcId="{B5136273-F9C1-134A-A33A-57EF85090ABA}" destId="{5366DF09-9556-FC47-B937-3EAE771C3F58}" srcOrd="1" destOrd="0" presId="urn:microsoft.com/office/officeart/2005/8/layout/hierarchy3"/>
    <dgm:cxn modelId="{289D3AFC-730C-124F-AF61-9C416B5E5A35}" type="presParOf" srcId="{5366DF09-9556-FC47-B937-3EAE771C3F58}" destId="{45591E40-F906-C24E-89F5-28988E48BB86}" srcOrd="0" destOrd="0" presId="urn:microsoft.com/office/officeart/2005/8/layout/hierarchy3"/>
    <dgm:cxn modelId="{9B91F9CE-1A35-3140-B50B-CCE5FB2B09B8}" type="presParOf" srcId="{5366DF09-9556-FC47-B937-3EAE771C3F58}" destId="{08F1540E-7769-8B43-83D3-871F48B65775}" srcOrd="1" destOrd="0" presId="urn:microsoft.com/office/officeart/2005/8/layout/hierarchy3"/>
    <dgm:cxn modelId="{DD2443F9-9122-534F-B157-51BA271261E3}" type="presParOf" srcId="{5366DF09-9556-FC47-B937-3EAE771C3F58}" destId="{9D41BE24-CF9C-A643-9D26-B824BBCC5A61}" srcOrd="2" destOrd="0" presId="urn:microsoft.com/office/officeart/2005/8/layout/hierarchy3"/>
    <dgm:cxn modelId="{CF4173BC-6C48-0C48-84DE-E9F5DCD320A8}" type="presParOf" srcId="{5366DF09-9556-FC47-B937-3EAE771C3F58}" destId="{317F6E17-5627-6740-A411-D1F75625ECC0}" srcOrd="3" destOrd="0" presId="urn:microsoft.com/office/officeart/2005/8/layout/hierarchy3"/>
    <dgm:cxn modelId="{F1FCFD8C-3674-5B41-AAF3-325E81B5CFDD}" type="presParOf" srcId="{5366DF09-9556-FC47-B937-3EAE771C3F58}" destId="{2BDD8DE2-892A-C949-ACFD-3F7A81A23A06}" srcOrd="4" destOrd="0" presId="urn:microsoft.com/office/officeart/2005/8/layout/hierarchy3"/>
    <dgm:cxn modelId="{CA60A1F1-EC33-3148-A0A9-76B57F8FBE66}" type="presParOf" srcId="{5366DF09-9556-FC47-B937-3EAE771C3F58}" destId="{E8F9DE81-2AD4-A949-AB51-64D61BF0977D}" srcOrd="5" destOrd="0" presId="urn:microsoft.com/office/officeart/2005/8/layout/hierarchy3"/>
    <dgm:cxn modelId="{7B1C25FA-8DCB-3144-AC3E-15600BE2ACB4}" type="presParOf" srcId="{F044014B-57A9-264C-BD8C-BCBF7196D7FE}" destId="{C12B11EA-2CC0-1845-8D29-D0F03CB1C00F}" srcOrd="6" destOrd="0" presId="urn:microsoft.com/office/officeart/2005/8/layout/hierarchy3"/>
    <dgm:cxn modelId="{B4380F76-23C1-744C-926B-A92E29CCACA0}" type="presParOf" srcId="{C12B11EA-2CC0-1845-8D29-D0F03CB1C00F}" destId="{29C1477E-A618-7340-9BCB-24AB50D80598}" srcOrd="0" destOrd="0" presId="urn:microsoft.com/office/officeart/2005/8/layout/hierarchy3"/>
    <dgm:cxn modelId="{15A388A6-2E45-7F48-8CD7-234D95B8BCDD}" type="presParOf" srcId="{29C1477E-A618-7340-9BCB-24AB50D80598}" destId="{D1C9A5F9-9D1D-2D4C-B5FD-3D5688C5F0B7}" srcOrd="0" destOrd="0" presId="urn:microsoft.com/office/officeart/2005/8/layout/hierarchy3"/>
    <dgm:cxn modelId="{B41CB7E3-F70C-0642-88B8-81ABF537898A}" type="presParOf" srcId="{29C1477E-A618-7340-9BCB-24AB50D80598}" destId="{ECA2FF51-AFC3-134E-A7E5-1A96D6751E2E}" srcOrd="1" destOrd="0" presId="urn:microsoft.com/office/officeart/2005/8/layout/hierarchy3"/>
    <dgm:cxn modelId="{3D7C0E80-F303-7343-9DEB-AE26E6273A89}" type="presParOf" srcId="{C12B11EA-2CC0-1845-8D29-D0F03CB1C00F}" destId="{3DCC5593-FF10-8140-9C94-7C843E0A591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50BEAA-9114-DD44-BFF2-4A7B46DCC239}" type="doc">
      <dgm:prSet loTypeId="urn:microsoft.com/office/officeart/2008/layout/CircleAccentTimeline" loCatId="" qsTypeId="urn:microsoft.com/office/officeart/2005/8/quickstyle/simple4" qsCatId="simple" csTypeId="urn:microsoft.com/office/officeart/2005/8/colors/accent4_2" csCatId="accent4" phldr="1"/>
      <dgm:spPr/>
      <dgm:t>
        <a:bodyPr/>
        <a:lstStyle/>
        <a:p>
          <a:endParaRPr lang="en-GB"/>
        </a:p>
      </dgm:t>
    </dgm:pt>
    <dgm:pt modelId="{B66478DC-AB0C-A640-B483-92CF85EC75A5}">
      <dgm:prSet phldrT="[Text]"/>
      <dgm:spPr/>
      <dgm:t>
        <a:bodyPr/>
        <a:lstStyle/>
        <a:p>
          <a:r>
            <a:rPr lang="en-GB" dirty="0"/>
            <a:t>Sensor</a:t>
          </a:r>
        </a:p>
      </dgm:t>
    </dgm:pt>
    <dgm:pt modelId="{D1C4047B-9964-2346-9A87-EA09B011466E}" type="parTrans" cxnId="{93722A6A-330C-6045-825E-6C8C90E8CC1E}">
      <dgm:prSet/>
      <dgm:spPr/>
      <dgm:t>
        <a:bodyPr/>
        <a:lstStyle/>
        <a:p>
          <a:endParaRPr lang="en-GB"/>
        </a:p>
      </dgm:t>
    </dgm:pt>
    <dgm:pt modelId="{8393B628-8C3C-BC49-B0B1-7614D564511F}" type="sibTrans" cxnId="{93722A6A-330C-6045-825E-6C8C90E8CC1E}">
      <dgm:prSet/>
      <dgm:spPr/>
      <dgm:t>
        <a:bodyPr/>
        <a:lstStyle/>
        <a:p>
          <a:endParaRPr lang="en-GB"/>
        </a:p>
      </dgm:t>
    </dgm:pt>
    <dgm:pt modelId="{67D3A37D-2246-8749-82AC-E2CB71D1451F}">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D7389ED2-FBB8-7240-ABD2-F5C02E2D1506}" type="parTrans" cxnId="{C789AE14-9456-AA4C-A17B-9B4A46A711BF}">
      <dgm:prSet/>
      <dgm:spPr/>
      <dgm:t>
        <a:bodyPr/>
        <a:lstStyle/>
        <a:p>
          <a:endParaRPr lang="en-GB"/>
        </a:p>
      </dgm:t>
    </dgm:pt>
    <dgm:pt modelId="{84222A49-E9E2-DF4E-8008-A21DB30CAD5F}" type="sibTrans" cxnId="{C789AE14-9456-AA4C-A17B-9B4A46A711BF}">
      <dgm:prSet/>
      <dgm:spPr/>
      <dgm:t>
        <a:bodyPr/>
        <a:lstStyle/>
        <a:p>
          <a:endParaRPr lang="en-GB"/>
        </a:p>
      </dgm:t>
    </dgm:pt>
    <dgm:pt modelId="{5C3514F6-985A-A447-9BE0-9EFDC0EE9DDE}">
      <dgm:prSet phldrT="[Text]"/>
      <dgm:spPr/>
      <dgm:t>
        <a:bodyPr/>
        <a:lstStyle/>
        <a:p>
          <a:r>
            <a:rPr lang="en-GB" dirty="0"/>
            <a:t>Processor</a:t>
          </a:r>
        </a:p>
      </dgm:t>
    </dgm:pt>
    <dgm:pt modelId="{8797FC73-596E-964E-9E71-6666011BE788}" type="parTrans" cxnId="{3D814AB2-CC04-9D43-8D51-CC726A01293A}">
      <dgm:prSet/>
      <dgm:spPr/>
      <dgm:t>
        <a:bodyPr/>
        <a:lstStyle/>
        <a:p>
          <a:endParaRPr lang="en-GB"/>
        </a:p>
      </dgm:t>
    </dgm:pt>
    <dgm:pt modelId="{9C6333D6-6E9E-AE4F-B025-EE3C8E9A564A}" type="sibTrans" cxnId="{3D814AB2-CC04-9D43-8D51-CC726A01293A}">
      <dgm:prSet/>
      <dgm:spPr/>
      <dgm:t>
        <a:bodyPr/>
        <a:lstStyle/>
        <a:p>
          <a:endParaRPr lang="en-GB"/>
        </a:p>
      </dgm:t>
    </dgm:pt>
    <dgm:pt modelId="{23ED76FE-F654-CC47-B229-A0D4716E5697}">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i="1" dirty="0">
            <a:latin typeface="+mn-lt"/>
            <a:ea typeface="Times New Roman" charset="0"/>
            <a:cs typeface="Times New Roman" charset="0"/>
          </a:endParaRPr>
        </a:p>
      </dgm:t>
    </dgm:pt>
    <dgm:pt modelId="{14C05448-27FA-514D-95D3-76B9E7F67FBC}" type="parTrans" cxnId="{1054FC6F-E4E9-5B4B-ABBB-1CB7818C6570}">
      <dgm:prSet/>
      <dgm:spPr/>
      <dgm:t>
        <a:bodyPr/>
        <a:lstStyle/>
        <a:p>
          <a:endParaRPr lang="en-GB"/>
        </a:p>
      </dgm:t>
    </dgm:pt>
    <dgm:pt modelId="{07B33A60-310D-9043-81E9-48C952B55ED7}" type="sibTrans" cxnId="{1054FC6F-E4E9-5B4B-ABBB-1CB7818C6570}">
      <dgm:prSet/>
      <dgm:spPr/>
      <dgm:t>
        <a:bodyPr/>
        <a:lstStyle/>
        <a:p>
          <a:endParaRPr lang="en-GB"/>
        </a:p>
      </dgm:t>
    </dgm:pt>
    <dgm:pt modelId="{69308588-2B1E-9F48-A4FD-99E8AC7C06FC}">
      <dgm:prSet phldrT="[Text]"/>
      <dgm:spPr/>
      <dgm:t>
        <a:bodyPr/>
        <a:lstStyle/>
        <a:p>
          <a:r>
            <a:rPr lang="en-GB" dirty="0"/>
            <a:t>Transmission or storage</a:t>
          </a:r>
        </a:p>
      </dgm:t>
    </dgm:pt>
    <dgm:pt modelId="{7A18EBA5-A800-1149-B3D2-D9306A16C0F7}" type="parTrans" cxnId="{ED417626-26B7-764D-9080-2FDB52A9854F}">
      <dgm:prSet/>
      <dgm:spPr/>
      <dgm:t>
        <a:bodyPr/>
        <a:lstStyle/>
        <a:p>
          <a:endParaRPr lang="en-GB"/>
        </a:p>
      </dgm:t>
    </dgm:pt>
    <dgm:pt modelId="{C3ACE0DD-9A9B-0848-870A-4C81FBFE4AC6}" type="sibTrans" cxnId="{ED417626-26B7-764D-9080-2FDB52A9854F}">
      <dgm:prSet/>
      <dgm:spPr/>
      <dgm:t>
        <a:bodyPr/>
        <a:lstStyle/>
        <a:p>
          <a:endParaRPr lang="en-GB"/>
        </a:p>
      </dgm:t>
    </dgm:pt>
    <dgm:pt modelId="{B03F0006-7491-EC4B-BD29-176DDA21BF42}">
      <dgm:prSet phldrT="[Text]"/>
      <dgm:spPr/>
      <dgm:t>
        <a:bodyPr/>
        <a:lstStyle/>
        <a:p>
          <a:r>
            <a:rPr lang="en-GB" dirty="0"/>
            <a:t>Processor</a:t>
          </a:r>
        </a:p>
      </dgm:t>
    </dgm:pt>
    <dgm:pt modelId="{FFBF0FAC-616B-7A44-BA56-884D7BE4901B}" type="parTrans" cxnId="{FDB1766E-48A2-CE49-A550-AC7F8ABFEE31}">
      <dgm:prSet/>
      <dgm:spPr/>
      <dgm:t>
        <a:bodyPr/>
        <a:lstStyle/>
        <a:p>
          <a:endParaRPr lang="en-GB"/>
        </a:p>
      </dgm:t>
    </dgm:pt>
    <dgm:pt modelId="{C111D03C-D40E-8645-886D-C1082AE915A5}" type="sibTrans" cxnId="{FDB1766E-48A2-CE49-A550-AC7F8ABFEE31}">
      <dgm:prSet/>
      <dgm:spPr/>
      <dgm:t>
        <a:bodyPr/>
        <a:lstStyle/>
        <a:p>
          <a:endParaRPr lang="en-GB"/>
        </a:p>
      </dgm:t>
    </dgm:pt>
    <dgm:pt modelId="{967F83FF-9908-2142-B60A-74414F295F48}">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dirty="0">
            <a:latin typeface="+mn-lt"/>
          </a:endParaRPr>
        </a:p>
      </dgm:t>
    </dgm:pt>
    <dgm:pt modelId="{A5FF508E-0F3D-7242-AA79-43BED4DABE98}" type="parTrans" cxnId="{0853B50D-A90A-BA47-888D-BEDD99BECA16}">
      <dgm:prSet/>
      <dgm:spPr/>
      <dgm:t>
        <a:bodyPr/>
        <a:lstStyle/>
        <a:p>
          <a:endParaRPr lang="en-GB"/>
        </a:p>
      </dgm:t>
    </dgm:pt>
    <dgm:pt modelId="{25FCFB65-87D5-F149-BC27-28504DBE78A5}" type="sibTrans" cxnId="{0853B50D-A90A-BA47-888D-BEDD99BECA16}">
      <dgm:prSet/>
      <dgm:spPr/>
      <dgm:t>
        <a:bodyPr/>
        <a:lstStyle/>
        <a:p>
          <a:endParaRPr lang="en-GB"/>
        </a:p>
      </dgm:t>
    </dgm:pt>
    <dgm:pt modelId="{C7A91986-160A-BA42-8152-DD39D1594949}">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C8770B06-340C-CB41-BBD0-0C30229ADE6F}" type="parTrans" cxnId="{0B291B35-FD15-C04D-B628-75FC5FFFF090}">
      <dgm:prSet/>
      <dgm:spPr/>
      <dgm:t>
        <a:bodyPr/>
        <a:lstStyle/>
        <a:p>
          <a:endParaRPr lang="en-GB"/>
        </a:p>
      </dgm:t>
    </dgm:pt>
    <dgm:pt modelId="{2FE58E68-1EB2-954F-8DEB-B239E82D3C93}" type="sibTrans" cxnId="{0B291B35-FD15-C04D-B628-75FC5FFFF090}">
      <dgm:prSet/>
      <dgm:spPr/>
      <dgm:t>
        <a:bodyPr/>
        <a:lstStyle/>
        <a:p>
          <a:endParaRPr lang="en-GB"/>
        </a:p>
      </dgm:t>
    </dgm:pt>
    <dgm:pt modelId="{F23ECC34-0A19-4D43-827E-230B401F4C7B}">
      <dgm:prSet phldrT="[Text]"/>
      <dgm:spPr/>
      <dgm:t>
        <a:bodyPr/>
        <a:lstStyle/>
        <a:p>
          <a:r>
            <a:rPr lang="en-GB" dirty="0"/>
            <a:t>Screen</a:t>
          </a:r>
        </a:p>
      </dgm:t>
    </dgm:pt>
    <dgm:pt modelId="{05E2B7FD-595F-CB47-B8B1-9EFD69F26BA9}" type="parTrans" cxnId="{040ECAD9-4BD7-3D4C-8994-C87F7E1591DD}">
      <dgm:prSet/>
      <dgm:spPr/>
      <dgm:t>
        <a:bodyPr/>
        <a:lstStyle/>
        <a:p>
          <a:endParaRPr lang="en-GB"/>
        </a:p>
      </dgm:t>
    </dgm:pt>
    <dgm:pt modelId="{4BF17B69-040F-3442-853B-A6D70CEB6AE8}" type="sibTrans" cxnId="{040ECAD9-4BD7-3D4C-8994-C87F7E1591DD}">
      <dgm:prSet/>
      <dgm:spPr/>
      <dgm:t>
        <a:bodyPr/>
        <a:lstStyle/>
        <a:p>
          <a:endParaRPr lang="en-GB"/>
        </a:p>
      </dgm:t>
    </dgm:pt>
    <dgm:pt modelId="{BCF0C54B-38EC-304A-A598-E7EE0A296179}" type="pres">
      <dgm:prSet presAssocID="{1A50BEAA-9114-DD44-BFF2-4A7B46DCC239}" presName="Name0" presStyleCnt="0">
        <dgm:presLayoutVars>
          <dgm:dir/>
        </dgm:presLayoutVars>
      </dgm:prSet>
      <dgm:spPr/>
    </dgm:pt>
    <dgm:pt modelId="{B4F9659B-8DEF-3244-AE1A-0DA66FCA370B}" type="pres">
      <dgm:prSet presAssocID="{B66478DC-AB0C-A640-B483-92CF85EC75A5}" presName="parComposite" presStyleCnt="0"/>
      <dgm:spPr/>
    </dgm:pt>
    <dgm:pt modelId="{21FEB4C9-2BDE-494B-AB32-234BA90C3D48}" type="pres">
      <dgm:prSet presAssocID="{B66478DC-AB0C-A640-B483-92CF85EC75A5}" presName="parBigCircle" presStyleLbl="node0" presStyleIdx="0" presStyleCnt="5"/>
      <dgm:spPr/>
    </dgm:pt>
    <dgm:pt modelId="{7A889A3B-DAEA-144F-9260-F56CEDB70A60}" type="pres">
      <dgm:prSet presAssocID="{B66478DC-AB0C-A640-B483-92CF85EC75A5}" presName="parTx" presStyleLbl="revTx" presStyleIdx="0" presStyleCnt="13"/>
      <dgm:spPr/>
    </dgm:pt>
    <dgm:pt modelId="{8C4E1076-2D19-2A49-8C83-B809234B56EE}" type="pres">
      <dgm:prSet presAssocID="{B66478DC-AB0C-A640-B483-92CF85EC75A5}" presName="bSpace" presStyleCnt="0"/>
      <dgm:spPr/>
    </dgm:pt>
    <dgm:pt modelId="{C40FAE32-B7B6-2549-974A-5C1ACD0F14BD}" type="pres">
      <dgm:prSet presAssocID="{B66478DC-AB0C-A640-B483-92CF85EC75A5}" presName="parBackupNorm" presStyleCnt="0"/>
      <dgm:spPr/>
    </dgm:pt>
    <dgm:pt modelId="{3F255882-9B7D-EE45-A08C-B64A1F15A861}" type="pres">
      <dgm:prSet presAssocID="{8393B628-8C3C-BC49-B0B1-7614D564511F}" presName="parSpace" presStyleCnt="0"/>
      <dgm:spPr/>
    </dgm:pt>
    <dgm:pt modelId="{2F04166B-2D44-9C44-BFE2-0474C3BD6C92}" type="pres">
      <dgm:prSet presAssocID="{67D3A37D-2246-8749-82AC-E2CB71D1451F}" presName="desBackupLeftNorm" presStyleCnt="0"/>
      <dgm:spPr/>
    </dgm:pt>
    <dgm:pt modelId="{C536917E-CE73-7046-8AEB-63F2694957C7}" type="pres">
      <dgm:prSet presAssocID="{67D3A37D-2246-8749-82AC-E2CB71D1451F}" presName="desComposite" presStyleCnt="0"/>
      <dgm:spPr/>
    </dgm:pt>
    <dgm:pt modelId="{3580F81D-1EAB-7746-A52D-89EB772C762C}" type="pres">
      <dgm:prSet presAssocID="{67D3A37D-2246-8749-82AC-E2CB71D1451F}" presName="desCircle" presStyleLbl="node1" presStyleIdx="0" presStyleCnt="4"/>
      <dgm:spPr/>
    </dgm:pt>
    <dgm:pt modelId="{CB586492-455B-7B4C-89FD-4CC4D0F20408}" type="pres">
      <dgm:prSet presAssocID="{67D3A37D-2246-8749-82AC-E2CB71D1451F}" presName="chTx" presStyleLbl="revTx" presStyleIdx="1" presStyleCnt="13"/>
      <dgm:spPr/>
    </dgm:pt>
    <dgm:pt modelId="{FA7B6819-E0CD-D246-9269-9F187C82C9F8}" type="pres">
      <dgm:prSet presAssocID="{67D3A37D-2246-8749-82AC-E2CB71D1451F}" presName="desTx" presStyleLbl="revTx" presStyleIdx="2" presStyleCnt="13">
        <dgm:presLayoutVars>
          <dgm:bulletEnabled val="1"/>
        </dgm:presLayoutVars>
      </dgm:prSet>
      <dgm:spPr/>
    </dgm:pt>
    <dgm:pt modelId="{95A99120-0A37-ED4F-8D1B-930E722A2647}" type="pres">
      <dgm:prSet presAssocID="{67D3A37D-2246-8749-82AC-E2CB71D1451F}" presName="desBackupRightNorm" presStyleCnt="0"/>
      <dgm:spPr/>
    </dgm:pt>
    <dgm:pt modelId="{F9B14542-14F5-AA4E-B3D8-1931A083E54B}" type="pres">
      <dgm:prSet presAssocID="{84222A49-E9E2-DF4E-8008-A21DB30CAD5F}" presName="desSpace" presStyleCnt="0"/>
      <dgm:spPr/>
    </dgm:pt>
    <dgm:pt modelId="{A3CEB8FC-3D8F-DB47-B39D-86D469EF9F38}" type="pres">
      <dgm:prSet presAssocID="{5C3514F6-985A-A447-9BE0-9EFDC0EE9DDE}" presName="parComposite" presStyleCnt="0"/>
      <dgm:spPr/>
    </dgm:pt>
    <dgm:pt modelId="{B4A51152-9455-A24F-B436-A959B2AE5D4D}" type="pres">
      <dgm:prSet presAssocID="{5C3514F6-985A-A447-9BE0-9EFDC0EE9DDE}" presName="parBigCircle" presStyleLbl="node0" presStyleIdx="1" presStyleCnt="5"/>
      <dgm:spPr/>
    </dgm:pt>
    <dgm:pt modelId="{DBF3F228-74C5-E04A-9DFB-FA223F986906}" type="pres">
      <dgm:prSet presAssocID="{5C3514F6-985A-A447-9BE0-9EFDC0EE9DDE}" presName="parTx" presStyleLbl="revTx" presStyleIdx="3" presStyleCnt="13"/>
      <dgm:spPr/>
    </dgm:pt>
    <dgm:pt modelId="{310D84B6-5FD9-4943-AE9D-221BCC843363}" type="pres">
      <dgm:prSet presAssocID="{5C3514F6-985A-A447-9BE0-9EFDC0EE9DDE}" presName="bSpace" presStyleCnt="0"/>
      <dgm:spPr/>
    </dgm:pt>
    <dgm:pt modelId="{57514020-C6A7-3843-B9BA-7CD4BB7FD7A0}" type="pres">
      <dgm:prSet presAssocID="{5C3514F6-985A-A447-9BE0-9EFDC0EE9DDE}" presName="parBackupNorm" presStyleCnt="0"/>
      <dgm:spPr/>
    </dgm:pt>
    <dgm:pt modelId="{9FF19C06-6243-134E-8836-74F805A6BDDE}" type="pres">
      <dgm:prSet presAssocID="{9C6333D6-6E9E-AE4F-B025-EE3C8E9A564A}" presName="parSpace" presStyleCnt="0"/>
      <dgm:spPr/>
    </dgm:pt>
    <dgm:pt modelId="{2401DCA2-8716-5D48-8B53-C4B8A0A1154B}" type="pres">
      <dgm:prSet presAssocID="{23ED76FE-F654-CC47-B229-A0D4716E5697}" presName="desBackupLeftNorm" presStyleCnt="0"/>
      <dgm:spPr/>
    </dgm:pt>
    <dgm:pt modelId="{66886E89-136D-D84C-96A6-8A2C631563F5}" type="pres">
      <dgm:prSet presAssocID="{23ED76FE-F654-CC47-B229-A0D4716E5697}" presName="desComposite" presStyleCnt="0"/>
      <dgm:spPr/>
    </dgm:pt>
    <dgm:pt modelId="{4CC2CAE1-9427-1648-A4C4-3C9FE2116570}" type="pres">
      <dgm:prSet presAssocID="{23ED76FE-F654-CC47-B229-A0D4716E5697}" presName="desCircle" presStyleLbl="node1" presStyleIdx="1" presStyleCnt="4"/>
      <dgm:spPr/>
    </dgm:pt>
    <dgm:pt modelId="{871B05F2-CA9C-8F40-81C9-FF0950446DF9}" type="pres">
      <dgm:prSet presAssocID="{23ED76FE-F654-CC47-B229-A0D4716E5697}" presName="chTx" presStyleLbl="revTx" presStyleIdx="4" presStyleCnt="13"/>
      <dgm:spPr/>
    </dgm:pt>
    <dgm:pt modelId="{EB736787-B8BD-7D4C-A96D-2E761C589B88}" type="pres">
      <dgm:prSet presAssocID="{23ED76FE-F654-CC47-B229-A0D4716E5697}" presName="desTx" presStyleLbl="revTx" presStyleIdx="5" presStyleCnt="13">
        <dgm:presLayoutVars>
          <dgm:bulletEnabled val="1"/>
        </dgm:presLayoutVars>
      </dgm:prSet>
      <dgm:spPr/>
    </dgm:pt>
    <dgm:pt modelId="{0D8AC6E8-2FF7-264B-ABAF-D0A8EF884B0A}" type="pres">
      <dgm:prSet presAssocID="{23ED76FE-F654-CC47-B229-A0D4716E5697}" presName="desBackupRightNorm" presStyleCnt="0"/>
      <dgm:spPr/>
    </dgm:pt>
    <dgm:pt modelId="{6F2FB018-61C9-6741-A4E9-69DCC1B9DB28}" type="pres">
      <dgm:prSet presAssocID="{07B33A60-310D-9043-81E9-48C952B55ED7}" presName="desSpace" presStyleCnt="0"/>
      <dgm:spPr/>
    </dgm:pt>
    <dgm:pt modelId="{6829666F-0F0E-2A4E-94EA-F32E979A3D26}" type="pres">
      <dgm:prSet presAssocID="{69308588-2B1E-9F48-A4FD-99E8AC7C06FC}" presName="parComposite" presStyleCnt="0"/>
      <dgm:spPr/>
    </dgm:pt>
    <dgm:pt modelId="{25BA305B-1EDF-5342-8B08-8D3D4C11685A}" type="pres">
      <dgm:prSet presAssocID="{69308588-2B1E-9F48-A4FD-99E8AC7C06FC}" presName="parBigCircle" presStyleLbl="node0" presStyleIdx="2" presStyleCnt="5"/>
      <dgm:spPr/>
    </dgm:pt>
    <dgm:pt modelId="{BB089F13-A2E3-2045-83CA-57CF417AB897}" type="pres">
      <dgm:prSet presAssocID="{69308588-2B1E-9F48-A4FD-99E8AC7C06FC}" presName="parTx" presStyleLbl="revTx" presStyleIdx="6" presStyleCnt="13"/>
      <dgm:spPr/>
    </dgm:pt>
    <dgm:pt modelId="{28324AA4-FDC6-D34E-9655-191EB7FDB07E}" type="pres">
      <dgm:prSet presAssocID="{69308588-2B1E-9F48-A4FD-99E8AC7C06FC}" presName="bSpace" presStyleCnt="0"/>
      <dgm:spPr/>
    </dgm:pt>
    <dgm:pt modelId="{24C9FE19-F3F6-4F44-A7F3-AB0E6F0176C9}" type="pres">
      <dgm:prSet presAssocID="{69308588-2B1E-9F48-A4FD-99E8AC7C06FC}" presName="parBackupNorm" presStyleCnt="0"/>
      <dgm:spPr/>
    </dgm:pt>
    <dgm:pt modelId="{C5844900-0CF6-BA4F-A224-A04D4FB00E92}" type="pres">
      <dgm:prSet presAssocID="{C3ACE0DD-9A9B-0848-870A-4C81FBFE4AC6}" presName="parSpace" presStyleCnt="0"/>
      <dgm:spPr/>
    </dgm:pt>
    <dgm:pt modelId="{CB93254C-B4B6-9146-B360-177C8E3654E2}" type="pres">
      <dgm:prSet presAssocID="{967F83FF-9908-2142-B60A-74414F295F48}" presName="desBackupLeftNorm" presStyleCnt="0"/>
      <dgm:spPr/>
    </dgm:pt>
    <dgm:pt modelId="{EA8DD1B5-CEB0-8A4C-BD7B-553990F21A81}" type="pres">
      <dgm:prSet presAssocID="{967F83FF-9908-2142-B60A-74414F295F48}" presName="desComposite" presStyleCnt="0"/>
      <dgm:spPr/>
    </dgm:pt>
    <dgm:pt modelId="{EFBF0816-A7CF-4548-800D-B73831AFD336}" type="pres">
      <dgm:prSet presAssocID="{967F83FF-9908-2142-B60A-74414F295F48}" presName="desCircle" presStyleLbl="node1" presStyleIdx="2" presStyleCnt="4"/>
      <dgm:spPr/>
    </dgm:pt>
    <dgm:pt modelId="{ED8F15E7-7A4A-FC44-A6ED-70AC58003C54}" type="pres">
      <dgm:prSet presAssocID="{967F83FF-9908-2142-B60A-74414F295F48}" presName="chTx" presStyleLbl="revTx" presStyleIdx="7" presStyleCnt="13"/>
      <dgm:spPr/>
    </dgm:pt>
    <dgm:pt modelId="{F474C69E-959D-3F4E-A1A1-5BA73FCA42E6}" type="pres">
      <dgm:prSet presAssocID="{967F83FF-9908-2142-B60A-74414F295F48}" presName="desTx" presStyleLbl="revTx" presStyleIdx="8" presStyleCnt="13">
        <dgm:presLayoutVars>
          <dgm:bulletEnabled val="1"/>
        </dgm:presLayoutVars>
      </dgm:prSet>
      <dgm:spPr/>
    </dgm:pt>
    <dgm:pt modelId="{9AC8D7C1-E8C3-9A4B-874A-DF5054C5986A}" type="pres">
      <dgm:prSet presAssocID="{967F83FF-9908-2142-B60A-74414F295F48}" presName="desBackupRightNorm" presStyleCnt="0"/>
      <dgm:spPr/>
    </dgm:pt>
    <dgm:pt modelId="{2C9A3D33-A2D0-7B41-B962-73BE30B07732}" type="pres">
      <dgm:prSet presAssocID="{25FCFB65-87D5-F149-BC27-28504DBE78A5}" presName="desSpace" presStyleCnt="0"/>
      <dgm:spPr/>
    </dgm:pt>
    <dgm:pt modelId="{73D6D74C-16DC-2547-84EC-9ACD25210CA9}" type="pres">
      <dgm:prSet presAssocID="{B03F0006-7491-EC4B-BD29-176DDA21BF42}" presName="parComposite" presStyleCnt="0"/>
      <dgm:spPr/>
    </dgm:pt>
    <dgm:pt modelId="{E817E8E2-2A02-F54B-AC8F-E967667A0925}" type="pres">
      <dgm:prSet presAssocID="{B03F0006-7491-EC4B-BD29-176DDA21BF42}" presName="parBigCircle" presStyleLbl="node0" presStyleIdx="3" presStyleCnt="5"/>
      <dgm:spPr/>
    </dgm:pt>
    <dgm:pt modelId="{62CF2F8C-FCA4-D547-A561-9F01260A85AF}" type="pres">
      <dgm:prSet presAssocID="{B03F0006-7491-EC4B-BD29-176DDA21BF42}" presName="parTx" presStyleLbl="revTx" presStyleIdx="9" presStyleCnt="13"/>
      <dgm:spPr/>
    </dgm:pt>
    <dgm:pt modelId="{A2CC1769-F704-FB40-B826-8F213411246F}" type="pres">
      <dgm:prSet presAssocID="{B03F0006-7491-EC4B-BD29-176DDA21BF42}" presName="bSpace" presStyleCnt="0"/>
      <dgm:spPr/>
    </dgm:pt>
    <dgm:pt modelId="{63D236A2-6F45-9A4B-871D-003FE2CA2292}" type="pres">
      <dgm:prSet presAssocID="{B03F0006-7491-EC4B-BD29-176DDA21BF42}" presName="parBackupNorm" presStyleCnt="0"/>
      <dgm:spPr/>
    </dgm:pt>
    <dgm:pt modelId="{EDBD9681-8BF6-114B-9585-8776A103E971}" type="pres">
      <dgm:prSet presAssocID="{C111D03C-D40E-8645-886D-C1082AE915A5}" presName="parSpace" presStyleCnt="0"/>
      <dgm:spPr/>
    </dgm:pt>
    <dgm:pt modelId="{52C189D2-4131-DB4A-AFA9-BB2CD7F6B10E}" type="pres">
      <dgm:prSet presAssocID="{C7A91986-160A-BA42-8152-DD39D1594949}" presName="desBackupLeftNorm" presStyleCnt="0"/>
      <dgm:spPr/>
    </dgm:pt>
    <dgm:pt modelId="{44F2D1EB-44DE-574B-A9FE-D2A56A9A035F}" type="pres">
      <dgm:prSet presAssocID="{C7A91986-160A-BA42-8152-DD39D1594949}" presName="desComposite" presStyleCnt="0"/>
      <dgm:spPr/>
    </dgm:pt>
    <dgm:pt modelId="{622E712A-D844-0D42-B202-A3857E3AFE9A}" type="pres">
      <dgm:prSet presAssocID="{C7A91986-160A-BA42-8152-DD39D1594949}" presName="desCircle" presStyleLbl="node1" presStyleIdx="3" presStyleCnt="4"/>
      <dgm:spPr/>
    </dgm:pt>
    <dgm:pt modelId="{335F9FFB-5CA0-5944-96A4-73B27CC1E687}" type="pres">
      <dgm:prSet presAssocID="{C7A91986-160A-BA42-8152-DD39D1594949}" presName="chTx" presStyleLbl="revTx" presStyleIdx="10" presStyleCnt="13"/>
      <dgm:spPr/>
    </dgm:pt>
    <dgm:pt modelId="{1CFED0A3-1700-9944-9594-9947ECF4558D}" type="pres">
      <dgm:prSet presAssocID="{C7A91986-160A-BA42-8152-DD39D1594949}" presName="desTx" presStyleLbl="revTx" presStyleIdx="11" presStyleCnt="13">
        <dgm:presLayoutVars>
          <dgm:bulletEnabled val="1"/>
        </dgm:presLayoutVars>
      </dgm:prSet>
      <dgm:spPr/>
    </dgm:pt>
    <dgm:pt modelId="{E17D8E0A-D4B4-4244-A62A-0BD9B0B96D6B}" type="pres">
      <dgm:prSet presAssocID="{C7A91986-160A-BA42-8152-DD39D1594949}" presName="desBackupRightNorm" presStyleCnt="0"/>
      <dgm:spPr/>
    </dgm:pt>
    <dgm:pt modelId="{81DC5FA4-8DA0-DD4B-8B45-0C787A35F1DA}" type="pres">
      <dgm:prSet presAssocID="{2FE58E68-1EB2-954F-8DEB-B239E82D3C93}" presName="desSpace" presStyleCnt="0"/>
      <dgm:spPr/>
    </dgm:pt>
    <dgm:pt modelId="{0B866E57-4D97-E946-BE6C-44638655D185}" type="pres">
      <dgm:prSet presAssocID="{F23ECC34-0A19-4D43-827E-230B401F4C7B}" presName="parComposite" presStyleCnt="0"/>
      <dgm:spPr/>
    </dgm:pt>
    <dgm:pt modelId="{287834B0-2AA1-F143-824D-565854F12EF2}" type="pres">
      <dgm:prSet presAssocID="{F23ECC34-0A19-4D43-827E-230B401F4C7B}" presName="parBigCircle" presStyleLbl="node0" presStyleIdx="4" presStyleCnt="5"/>
      <dgm:spPr/>
    </dgm:pt>
    <dgm:pt modelId="{3F20D776-82A8-634D-8783-7D35F1A3963A}" type="pres">
      <dgm:prSet presAssocID="{F23ECC34-0A19-4D43-827E-230B401F4C7B}" presName="parTx" presStyleLbl="revTx" presStyleIdx="12" presStyleCnt="13"/>
      <dgm:spPr/>
    </dgm:pt>
    <dgm:pt modelId="{71D0124E-9090-4B46-91B8-B644D4F342EC}" type="pres">
      <dgm:prSet presAssocID="{F23ECC34-0A19-4D43-827E-230B401F4C7B}" presName="bSpace" presStyleCnt="0"/>
      <dgm:spPr/>
    </dgm:pt>
    <dgm:pt modelId="{90B6FE01-FDF3-224C-BBE4-1C1EBDFCD355}" type="pres">
      <dgm:prSet presAssocID="{F23ECC34-0A19-4D43-827E-230B401F4C7B}" presName="parBackupNorm" presStyleCnt="0"/>
      <dgm:spPr/>
    </dgm:pt>
    <dgm:pt modelId="{077E5DB4-C24D-DB49-A9AE-10E27F5D0928}" type="pres">
      <dgm:prSet presAssocID="{4BF17B69-040F-3442-853B-A6D70CEB6AE8}" presName="parSpace" presStyleCnt="0"/>
      <dgm:spPr/>
    </dgm:pt>
  </dgm:ptLst>
  <dgm:cxnLst>
    <dgm:cxn modelId="{0853B50D-A90A-BA47-888D-BEDD99BECA16}" srcId="{69308588-2B1E-9F48-A4FD-99E8AC7C06FC}" destId="{967F83FF-9908-2142-B60A-74414F295F48}" srcOrd="0" destOrd="0" parTransId="{A5FF508E-0F3D-7242-AA79-43BED4DABE98}" sibTransId="{25FCFB65-87D5-F149-BC27-28504DBE78A5}"/>
    <dgm:cxn modelId="{C789AE14-9456-AA4C-A17B-9B4A46A711BF}" srcId="{B66478DC-AB0C-A640-B483-92CF85EC75A5}" destId="{67D3A37D-2246-8749-82AC-E2CB71D1451F}" srcOrd="0" destOrd="0" parTransId="{D7389ED2-FBB8-7240-ABD2-F5C02E2D1506}" sibTransId="{84222A49-E9E2-DF4E-8008-A21DB30CAD5F}"/>
    <dgm:cxn modelId="{28250818-2AF3-C541-AB20-7152B56E9971}" type="presOf" srcId="{23ED76FE-F654-CC47-B229-A0D4716E5697}" destId="{871B05F2-CA9C-8F40-81C9-FF0950446DF9}" srcOrd="0" destOrd="0" presId="urn:microsoft.com/office/officeart/2008/layout/CircleAccentTimeline"/>
    <dgm:cxn modelId="{ED417626-26B7-764D-9080-2FDB52A9854F}" srcId="{1A50BEAA-9114-DD44-BFF2-4A7B46DCC239}" destId="{69308588-2B1E-9F48-A4FD-99E8AC7C06FC}" srcOrd="2" destOrd="0" parTransId="{7A18EBA5-A800-1149-B3D2-D9306A16C0F7}" sibTransId="{C3ACE0DD-9A9B-0848-870A-4C81FBFE4AC6}"/>
    <dgm:cxn modelId="{0B291B35-FD15-C04D-B628-75FC5FFFF090}" srcId="{B03F0006-7491-EC4B-BD29-176DDA21BF42}" destId="{C7A91986-160A-BA42-8152-DD39D1594949}" srcOrd="0" destOrd="0" parTransId="{C8770B06-340C-CB41-BBD0-0C30229ADE6F}" sibTransId="{2FE58E68-1EB2-954F-8DEB-B239E82D3C93}"/>
    <dgm:cxn modelId="{FC929838-7597-864C-ADA3-E2EC4AFB09CE}" type="presOf" srcId="{1A50BEAA-9114-DD44-BFF2-4A7B46DCC239}" destId="{BCF0C54B-38EC-304A-A598-E7EE0A296179}" srcOrd="0" destOrd="0" presId="urn:microsoft.com/office/officeart/2008/layout/CircleAccentTimeline"/>
    <dgm:cxn modelId="{AB78F53E-94DD-BC47-86AA-F1A43BAC0957}" type="presOf" srcId="{B66478DC-AB0C-A640-B483-92CF85EC75A5}" destId="{7A889A3B-DAEA-144F-9260-F56CEDB70A60}" srcOrd="0" destOrd="0" presId="urn:microsoft.com/office/officeart/2008/layout/CircleAccentTimeline"/>
    <dgm:cxn modelId="{8E1FDF53-BD6C-4145-913A-DFC253E6E9A5}" type="presOf" srcId="{F23ECC34-0A19-4D43-827E-230B401F4C7B}" destId="{3F20D776-82A8-634D-8783-7D35F1A3963A}" srcOrd="0" destOrd="0" presId="urn:microsoft.com/office/officeart/2008/layout/CircleAccentTimeline"/>
    <dgm:cxn modelId="{93722A6A-330C-6045-825E-6C8C90E8CC1E}" srcId="{1A50BEAA-9114-DD44-BFF2-4A7B46DCC239}" destId="{B66478DC-AB0C-A640-B483-92CF85EC75A5}" srcOrd="0" destOrd="0" parTransId="{D1C4047B-9964-2346-9A87-EA09B011466E}" sibTransId="{8393B628-8C3C-BC49-B0B1-7614D564511F}"/>
    <dgm:cxn modelId="{1F7D256B-8029-3C42-AB34-6A9654B78515}" type="presOf" srcId="{B03F0006-7491-EC4B-BD29-176DDA21BF42}" destId="{62CF2F8C-FCA4-D547-A561-9F01260A85AF}" srcOrd="0" destOrd="0" presId="urn:microsoft.com/office/officeart/2008/layout/CircleAccentTimeline"/>
    <dgm:cxn modelId="{FDB1766E-48A2-CE49-A550-AC7F8ABFEE31}" srcId="{1A50BEAA-9114-DD44-BFF2-4A7B46DCC239}" destId="{B03F0006-7491-EC4B-BD29-176DDA21BF42}" srcOrd="3" destOrd="0" parTransId="{FFBF0FAC-616B-7A44-BA56-884D7BE4901B}" sibTransId="{C111D03C-D40E-8645-886D-C1082AE915A5}"/>
    <dgm:cxn modelId="{1054FC6F-E4E9-5B4B-ABBB-1CB7818C6570}" srcId="{5C3514F6-985A-A447-9BE0-9EFDC0EE9DDE}" destId="{23ED76FE-F654-CC47-B229-A0D4716E5697}" srcOrd="0" destOrd="0" parTransId="{14C05448-27FA-514D-95D3-76B9E7F67FBC}" sibTransId="{07B33A60-310D-9043-81E9-48C952B55ED7}"/>
    <dgm:cxn modelId="{EA087481-593F-8E4D-B20E-A92857CE04AF}" type="presOf" srcId="{C7A91986-160A-BA42-8152-DD39D1594949}" destId="{335F9FFB-5CA0-5944-96A4-73B27CC1E687}" srcOrd="0" destOrd="0" presId="urn:microsoft.com/office/officeart/2008/layout/CircleAccentTimeline"/>
    <dgm:cxn modelId="{3D814AB2-CC04-9D43-8D51-CC726A01293A}" srcId="{1A50BEAA-9114-DD44-BFF2-4A7B46DCC239}" destId="{5C3514F6-985A-A447-9BE0-9EFDC0EE9DDE}" srcOrd="1" destOrd="0" parTransId="{8797FC73-596E-964E-9E71-6666011BE788}" sibTransId="{9C6333D6-6E9E-AE4F-B025-EE3C8E9A564A}"/>
    <dgm:cxn modelId="{FB69B7C9-AD28-534F-B20C-2C447094DBA4}" type="presOf" srcId="{967F83FF-9908-2142-B60A-74414F295F48}" destId="{ED8F15E7-7A4A-FC44-A6ED-70AC58003C54}" srcOrd="0" destOrd="0" presId="urn:microsoft.com/office/officeart/2008/layout/CircleAccentTimeline"/>
    <dgm:cxn modelId="{49DA23D1-4426-D94A-AC3F-A2ADB61626D9}" type="presOf" srcId="{67D3A37D-2246-8749-82AC-E2CB71D1451F}" destId="{CB586492-455B-7B4C-89FD-4CC4D0F20408}" srcOrd="0" destOrd="0" presId="urn:microsoft.com/office/officeart/2008/layout/CircleAccentTimeline"/>
    <dgm:cxn modelId="{040ECAD9-4BD7-3D4C-8994-C87F7E1591DD}" srcId="{1A50BEAA-9114-DD44-BFF2-4A7B46DCC239}" destId="{F23ECC34-0A19-4D43-827E-230B401F4C7B}" srcOrd="4" destOrd="0" parTransId="{05E2B7FD-595F-CB47-B8B1-9EFD69F26BA9}" sibTransId="{4BF17B69-040F-3442-853B-A6D70CEB6AE8}"/>
    <dgm:cxn modelId="{BC66CBEF-77C1-2346-ADBF-94299B371678}" type="presOf" srcId="{69308588-2B1E-9F48-A4FD-99E8AC7C06FC}" destId="{BB089F13-A2E3-2045-83CA-57CF417AB897}" srcOrd="0" destOrd="0" presId="urn:microsoft.com/office/officeart/2008/layout/CircleAccentTimeline"/>
    <dgm:cxn modelId="{8AF6DCF3-D12D-2B4B-BDC7-9C55BEA8605C}" type="presOf" srcId="{5C3514F6-985A-A447-9BE0-9EFDC0EE9DDE}" destId="{DBF3F228-74C5-E04A-9DFB-FA223F986906}" srcOrd="0" destOrd="0" presId="urn:microsoft.com/office/officeart/2008/layout/CircleAccentTimeline"/>
    <dgm:cxn modelId="{04455DC4-28B7-A543-9538-DB11B97EEB37}" type="presParOf" srcId="{BCF0C54B-38EC-304A-A598-E7EE0A296179}" destId="{B4F9659B-8DEF-3244-AE1A-0DA66FCA370B}" srcOrd="0" destOrd="0" presId="urn:microsoft.com/office/officeart/2008/layout/CircleAccentTimeline"/>
    <dgm:cxn modelId="{AB900677-AC02-134A-B97D-68572B96E168}" type="presParOf" srcId="{B4F9659B-8DEF-3244-AE1A-0DA66FCA370B}" destId="{21FEB4C9-2BDE-494B-AB32-234BA90C3D48}" srcOrd="0" destOrd="0" presId="urn:microsoft.com/office/officeart/2008/layout/CircleAccentTimeline"/>
    <dgm:cxn modelId="{1F368562-C672-4B45-A700-6C5E47CCFD53}" type="presParOf" srcId="{B4F9659B-8DEF-3244-AE1A-0DA66FCA370B}" destId="{7A889A3B-DAEA-144F-9260-F56CEDB70A60}" srcOrd="1" destOrd="0" presId="urn:microsoft.com/office/officeart/2008/layout/CircleAccentTimeline"/>
    <dgm:cxn modelId="{28C1745B-7A70-F649-AD70-991A8F89C831}" type="presParOf" srcId="{B4F9659B-8DEF-3244-AE1A-0DA66FCA370B}" destId="{8C4E1076-2D19-2A49-8C83-B809234B56EE}" srcOrd="2" destOrd="0" presId="urn:microsoft.com/office/officeart/2008/layout/CircleAccentTimeline"/>
    <dgm:cxn modelId="{58E1F5E6-9795-B54F-A575-F99A08E99CE7}" type="presParOf" srcId="{BCF0C54B-38EC-304A-A598-E7EE0A296179}" destId="{C40FAE32-B7B6-2549-974A-5C1ACD0F14BD}" srcOrd="1" destOrd="0" presId="urn:microsoft.com/office/officeart/2008/layout/CircleAccentTimeline"/>
    <dgm:cxn modelId="{B6066D99-BD7E-A34F-86F2-8D61254D4677}" type="presParOf" srcId="{BCF0C54B-38EC-304A-A598-E7EE0A296179}" destId="{3F255882-9B7D-EE45-A08C-B64A1F15A861}" srcOrd="2" destOrd="0" presId="urn:microsoft.com/office/officeart/2008/layout/CircleAccentTimeline"/>
    <dgm:cxn modelId="{9BCB56A5-0367-A548-9C70-767194D32F10}" type="presParOf" srcId="{BCF0C54B-38EC-304A-A598-E7EE0A296179}" destId="{2F04166B-2D44-9C44-BFE2-0474C3BD6C92}" srcOrd="3" destOrd="0" presId="urn:microsoft.com/office/officeart/2008/layout/CircleAccentTimeline"/>
    <dgm:cxn modelId="{8858868D-73E3-0542-8F05-CB241D21A288}" type="presParOf" srcId="{BCF0C54B-38EC-304A-A598-E7EE0A296179}" destId="{C536917E-CE73-7046-8AEB-63F2694957C7}" srcOrd="4" destOrd="0" presId="urn:microsoft.com/office/officeart/2008/layout/CircleAccentTimeline"/>
    <dgm:cxn modelId="{11867F70-8751-8445-B0CB-826DA0D1DE68}" type="presParOf" srcId="{C536917E-CE73-7046-8AEB-63F2694957C7}" destId="{3580F81D-1EAB-7746-A52D-89EB772C762C}" srcOrd="0" destOrd="0" presId="urn:microsoft.com/office/officeart/2008/layout/CircleAccentTimeline"/>
    <dgm:cxn modelId="{861906CB-2167-7844-9338-05A2AA0B4BB6}" type="presParOf" srcId="{C536917E-CE73-7046-8AEB-63F2694957C7}" destId="{CB586492-455B-7B4C-89FD-4CC4D0F20408}" srcOrd="1" destOrd="0" presId="urn:microsoft.com/office/officeart/2008/layout/CircleAccentTimeline"/>
    <dgm:cxn modelId="{594E81DF-7FDF-5244-9AD9-2EC6DD673C3D}" type="presParOf" srcId="{C536917E-CE73-7046-8AEB-63F2694957C7}" destId="{FA7B6819-E0CD-D246-9269-9F187C82C9F8}" srcOrd="2" destOrd="0" presId="urn:microsoft.com/office/officeart/2008/layout/CircleAccentTimeline"/>
    <dgm:cxn modelId="{62227B34-A686-9643-8357-1F3FE79893A2}" type="presParOf" srcId="{BCF0C54B-38EC-304A-A598-E7EE0A296179}" destId="{95A99120-0A37-ED4F-8D1B-930E722A2647}" srcOrd="5" destOrd="0" presId="urn:microsoft.com/office/officeart/2008/layout/CircleAccentTimeline"/>
    <dgm:cxn modelId="{F338682B-4100-F646-BF52-D127E0B17461}" type="presParOf" srcId="{BCF0C54B-38EC-304A-A598-E7EE0A296179}" destId="{F9B14542-14F5-AA4E-B3D8-1931A083E54B}" srcOrd="6" destOrd="0" presId="urn:microsoft.com/office/officeart/2008/layout/CircleAccentTimeline"/>
    <dgm:cxn modelId="{AE087D28-D33F-BB45-86E7-E6E1EB3C71B3}" type="presParOf" srcId="{BCF0C54B-38EC-304A-A598-E7EE0A296179}" destId="{A3CEB8FC-3D8F-DB47-B39D-86D469EF9F38}" srcOrd="7" destOrd="0" presId="urn:microsoft.com/office/officeart/2008/layout/CircleAccentTimeline"/>
    <dgm:cxn modelId="{EBBE5598-853F-B64A-B366-828A4383DEC6}" type="presParOf" srcId="{A3CEB8FC-3D8F-DB47-B39D-86D469EF9F38}" destId="{B4A51152-9455-A24F-B436-A959B2AE5D4D}" srcOrd="0" destOrd="0" presId="urn:microsoft.com/office/officeart/2008/layout/CircleAccentTimeline"/>
    <dgm:cxn modelId="{2DDC722D-E04C-924E-8870-0E5CCF8AA9EE}" type="presParOf" srcId="{A3CEB8FC-3D8F-DB47-B39D-86D469EF9F38}" destId="{DBF3F228-74C5-E04A-9DFB-FA223F986906}" srcOrd="1" destOrd="0" presId="urn:microsoft.com/office/officeart/2008/layout/CircleAccentTimeline"/>
    <dgm:cxn modelId="{FD39C2A6-5822-AF48-B32A-B2ECFF9AD026}" type="presParOf" srcId="{A3CEB8FC-3D8F-DB47-B39D-86D469EF9F38}" destId="{310D84B6-5FD9-4943-AE9D-221BCC843363}" srcOrd="2" destOrd="0" presId="urn:microsoft.com/office/officeart/2008/layout/CircleAccentTimeline"/>
    <dgm:cxn modelId="{512D4079-2E6C-1B43-A41C-ED1869421448}" type="presParOf" srcId="{BCF0C54B-38EC-304A-A598-E7EE0A296179}" destId="{57514020-C6A7-3843-B9BA-7CD4BB7FD7A0}" srcOrd="8" destOrd="0" presId="urn:microsoft.com/office/officeart/2008/layout/CircleAccentTimeline"/>
    <dgm:cxn modelId="{E13ECF5C-C688-B24E-8397-42C376344390}" type="presParOf" srcId="{BCF0C54B-38EC-304A-A598-E7EE0A296179}" destId="{9FF19C06-6243-134E-8836-74F805A6BDDE}" srcOrd="9" destOrd="0" presId="urn:microsoft.com/office/officeart/2008/layout/CircleAccentTimeline"/>
    <dgm:cxn modelId="{EA7EEE5A-6DB8-AE4B-AD45-47E3DC36F0DF}" type="presParOf" srcId="{BCF0C54B-38EC-304A-A598-E7EE0A296179}" destId="{2401DCA2-8716-5D48-8B53-C4B8A0A1154B}" srcOrd="10" destOrd="0" presId="urn:microsoft.com/office/officeart/2008/layout/CircleAccentTimeline"/>
    <dgm:cxn modelId="{936D57FC-2437-B842-A554-F495B48E8C0E}" type="presParOf" srcId="{BCF0C54B-38EC-304A-A598-E7EE0A296179}" destId="{66886E89-136D-D84C-96A6-8A2C631563F5}" srcOrd="11" destOrd="0" presId="urn:microsoft.com/office/officeart/2008/layout/CircleAccentTimeline"/>
    <dgm:cxn modelId="{072127C9-16B3-494B-95A9-1679621D3406}" type="presParOf" srcId="{66886E89-136D-D84C-96A6-8A2C631563F5}" destId="{4CC2CAE1-9427-1648-A4C4-3C9FE2116570}" srcOrd="0" destOrd="0" presId="urn:microsoft.com/office/officeart/2008/layout/CircleAccentTimeline"/>
    <dgm:cxn modelId="{1F013651-2FF4-4B4E-8EEE-8F41A7AD5C36}" type="presParOf" srcId="{66886E89-136D-D84C-96A6-8A2C631563F5}" destId="{871B05F2-CA9C-8F40-81C9-FF0950446DF9}" srcOrd="1" destOrd="0" presId="urn:microsoft.com/office/officeart/2008/layout/CircleAccentTimeline"/>
    <dgm:cxn modelId="{62EDC813-FEB2-6D45-A34C-5EC852926A71}" type="presParOf" srcId="{66886E89-136D-D84C-96A6-8A2C631563F5}" destId="{EB736787-B8BD-7D4C-A96D-2E761C589B88}" srcOrd="2" destOrd="0" presId="urn:microsoft.com/office/officeart/2008/layout/CircleAccentTimeline"/>
    <dgm:cxn modelId="{4D4B08BD-4177-D74D-AE83-4353C919F28B}" type="presParOf" srcId="{BCF0C54B-38EC-304A-A598-E7EE0A296179}" destId="{0D8AC6E8-2FF7-264B-ABAF-D0A8EF884B0A}" srcOrd="12" destOrd="0" presId="urn:microsoft.com/office/officeart/2008/layout/CircleAccentTimeline"/>
    <dgm:cxn modelId="{21E43151-36BA-FD47-B5FD-91326F56E0D6}" type="presParOf" srcId="{BCF0C54B-38EC-304A-A598-E7EE0A296179}" destId="{6F2FB018-61C9-6741-A4E9-69DCC1B9DB28}" srcOrd="13" destOrd="0" presId="urn:microsoft.com/office/officeart/2008/layout/CircleAccentTimeline"/>
    <dgm:cxn modelId="{1B226B33-31CF-C241-94C2-258905AFBAC2}" type="presParOf" srcId="{BCF0C54B-38EC-304A-A598-E7EE0A296179}" destId="{6829666F-0F0E-2A4E-94EA-F32E979A3D26}" srcOrd="14" destOrd="0" presId="urn:microsoft.com/office/officeart/2008/layout/CircleAccentTimeline"/>
    <dgm:cxn modelId="{67850926-D4DC-5646-8BED-51CB3250640F}" type="presParOf" srcId="{6829666F-0F0E-2A4E-94EA-F32E979A3D26}" destId="{25BA305B-1EDF-5342-8B08-8D3D4C11685A}" srcOrd="0" destOrd="0" presId="urn:microsoft.com/office/officeart/2008/layout/CircleAccentTimeline"/>
    <dgm:cxn modelId="{65B08DA5-6D4E-054B-9E63-19FC03FFDD78}" type="presParOf" srcId="{6829666F-0F0E-2A4E-94EA-F32E979A3D26}" destId="{BB089F13-A2E3-2045-83CA-57CF417AB897}" srcOrd="1" destOrd="0" presId="urn:microsoft.com/office/officeart/2008/layout/CircleAccentTimeline"/>
    <dgm:cxn modelId="{B21092C8-077E-9041-9C6B-BF23CD5E5C0C}" type="presParOf" srcId="{6829666F-0F0E-2A4E-94EA-F32E979A3D26}" destId="{28324AA4-FDC6-D34E-9655-191EB7FDB07E}" srcOrd="2" destOrd="0" presId="urn:microsoft.com/office/officeart/2008/layout/CircleAccentTimeline"/>
    <dgm:cxn modelId="{8C5FB4FE-27FA-364E-9832-93683CD0C3CE}" type="presParOf" srcId="{BCF0C54B-38EC-304A-A598-E7EE0A296179}" destId="{24C9FE19-F3F6-4F44-A7F3-AB0E6F0176C9}" srcOrd="15" destOrd="0" presId="urn:microsoft.com/office/officeart/2008/layout/CircleAccentTimeline"/>
    <dgm:cxn modelId="{6A047B72-0BE5-BF4D-A74E-C506DFF149CE}" type="presParOf" srcId="{BCF0C54B-38EC-304A-A598-E7EE0A296179}" destId="{C5844900-0CF6-BA4F-A224-A04D4FB00E92}" srcOrd="16" destOrd="0" presId="urn:microsoft.com/office/officeart/2008/layout/CircleAccentTimeline"/>
    <dgm:cxn modelId="{C5112CBF-1FFC-AE49-B07D-84854A63B309}" type="presParOf" srcId="{BCF0C54B-38EC-304A-A598-E7EE0A296179}" destId="{CB93254C-B4B6-9146-B360-177C8E3654E2}" srcOrd="17" destOrd="0" presId="urn:microsoft.com/office/officeart/2008/layout/CircleAccentTimeline"/>
    <dgm:cxn modelId="{5FEF055A-740C-6B43-A722-5E9B7F42B55C}" type="presParOf" srcId="{BCF0C54B-38EC-304A-A598-E7EE0A296179}" destId="{EA8DD1B5-CEB0-8A4C-BD7B-553990F21A81}" srcOrd="18" destOrd="0" presId="urn:microsoft.com/office/officeart/2008/layout/CircleAccentTimeline"/>
    <dgm:cxn modelId="{40D54D8C-BAE0-2D4B-A402-C9FC3892BF24}" type="presParOf" srcId="{EA8DD1B5-CEB0-8A4C-BD7B-553990F21A81}" destId="{EFBF0816-A7CF-4548-800D-B73831AFD336}" srcOrd="0" destOrd="0" presId="urn:microsoft.com/office/officeart/2008/layout/CircleAccentTimeline"/>
    <dgm:cxn modelId="{9C6BCFF0-3C54-0740-AD7D-660B7C7916F4}" type="presParOf" srcId="{EA8DD1B5-CEB0-8A4C-BD7B-553990F21A81}" destId="{ED8F15E7-7A4A-FC44-A6ED-70AC58003C54}" srcOrd="1" destOrd="0" presId="urn:microsoft.com/office/officeart/2008/layout/CircleAccentTimeline"/>
    <dgm:cxn modelId="{354B44A2-3C82-C24E-BF5E-8C7D0CAE99E4}" type="presParOf" srcId="{EA8DD1B5-CEB0-8A4C-BD7B-553990F21A81}" destId="{F474C69E-959D-3F4E-A1A1-5BA73FCA42E6}" srcOrd="2" destOrd="0" presId="urn:microsoft.com/office/officeart/2008/layout/CircleAccentTimeline"/>
    <dgm:cxn modelId="{A61C73AF-7091-D04B-91FF-65A7C4FF694E}" type="presParOf" srcId="{BCF0C54B-38EC-304A-A598-E7EE0A296179}" destId="{9AC8D7C1-E8C3-9A4B-874A-DF5054C5986A}" srcOrd="19" destOrd="0" presId="urn:microsoft.com/office/officeart/2008/layout/CircleAccentTimeline"/>
    <dgm:cxn modelId="{1D9A068E-CE22-2E49-9342-A2995D38F7E7}" type="presParOf" srcId="{BCF0C54B-38EC-304A-A598-E7EE0A296179}" destId="{2C9A3D33-A2D0-7B41-B962-73BE30B07732}" srcOrd="20" destOrd="0" presId="urn:microsoft.com/office/officeart/2008/layout/CircleAccentTimeline"/>
    <dgm:cxn modelId="{56AD0892-0FE2-284D-A199-ECB4E0821E86}" type="presParOf" srcId="{BCF0C54B-38EC-304A-A598-E7EE0A296179}" destId="{73D6D74C-16DC-2547-84EC-9ACD25210CA9}" srcOrd="21" destOrd="0" presId="urn:microsoft.com/office/officeart/2008/layout/CircleAccentTimeline"/>
    <dgm:cxn modelId="{282C7092-6A5E-184B-83C2-397881ACD357}" type="presParOf" srcId="{73D6D74C-16DC-2547-84EC-9ACD25210CA9}" destId="{E817E8E2-2A02-F54B-AC8F-E967667A0925}" srcOrd="0" destOrd="0" presId="urn:microsoft.com/office/officeart/2008/layout/CircleAccentTimeline"/>
    <dgm:cxn modelId="{A830B125-8B00-9C4A-BFB2-D412FC8B129D}" type="presParOf" srcId="{73D6D74C-16DC-2547-84EC-9ACD25210CA9}" destId="{62CF2F8C-FCA4-D547-A561-9F01260A85AF}" srcOrd="1" destOrd="0" presId="urn:microsoft.com/office/officeart/2008/layout/CircleAccentTimeline"/>
    <dgm:cxn modelId="{02A35124-4722-BB4B-B995-C1FCC43775AC}" type="presParOf" srcId="{73D6D74C-16DC-2547-84EC-9ACD25210CA9}" destId="{A2CC1769-F704-FB40-B826-8F213411246F}" srcOrd="2" destOrd="0" presId="urn:microsoft.com/office/officeart/2008/layout/CircleAccentTimeline"/>
    <dgm:cxn modelId="{E548E4B4-B6F2-9646-A125-D99CDDD61D87}" type="presParOf" srcId="{BCF0C54B-38EC-304A-A598-E7EE0A296179}" destId="{63D236A2-6F45-9A4B-871D-003FE2CA2292}" srcOrd="22" destOrd="0" presId="urn:microsoft.com/office/officeart/2008/layout/CircleAccentTimeline"/>
    <dgm:cxn modelId="{648F9D44-C509-FB4C-B21E-916B4FDFDA45}" type="presParOf" srcId="{BCF0C54B-38EC-304A-A598-E7EE0A296179}" destId="{EDBD9681-8BF6-114B-9585-8776A103E971}" srcOrd="23" destOrd="0" presId="urn:microsoft.com/office/officeart/2008/layout/CircleAccentTimeline"/>
    <dgm:cxn modelId="{FAFAA218-294E-3B40-B07F-C0101FD015F6}" type="presParOf" srcId="{BCF0C54B-38EC-304A-A598-E7EE0A296179}" destId="{52C189D2-4131-DB4A-AFA9-BB2CD7F6B10E}" srcOrd="24" destOrd="0" presId="urn:microsoft.com/office/officeart/2008/layout/CircleAccentTimeline"/>
    <dgm:cxn modelId="{4DCD9960-B0C0-F047-9004-8A92013B0245}" type="presParOf" srcId="{BCF0C54B-38EC-304A-A598-E7EE0A296179}" destId="{44F2D1EB-44DE-574B-A9FE-D2A56A9A035F}" srcOrd="25" destOrd="0" presId="urn:microsoft.com/office/officeart/2008/layout/CircleAccentTimeline"/>
    <dgm:cxn modelId="{AE04A5B7-D144-C944-8227-9F6D6C1E03F9}" type="presParOf" srcId="{44F2D1EB-44DE-574B-A9FE-D2A56A9A035F}" destId="{622E712A-D844-0D42-B202-A3857E3AFE9A}" srcOrd="0" destOrd="0" presId="urn:microsoft.com/office/officeart/2008/layout/CircleAccentTimeline"/>
    <dgm:cxn modelId="{5B4C8A96-1E34-6847-B86B-8400CF74331F}" type="presParOf" srcId="{44F2D1EB-44DE-574B-A9FE-D2A56A9A035F}" destId="{335F9FFB-5CA0-5944-96A4-73B27CC1E687}" srcOrd="1" destOrd="0" presId="urn:microsoft.com/office/officeart/2008/layout/CircleAccentTimeline"/>
    <dgm:cxn modelId="{276FD9C3-D6F8-1D44-8DCB-C27E34F1BCD8}" type="presParOf" srcId="{44F2D1EB-44DE-574B-A9FE-D2A56A9A035F}" destId="{1CFED0A3-1700-9944-9594-9947ECF4558D}" srcOrd="2" destOrd="0" presId="urn:microsoft.com/office/officeart/2008/layout/CircleAccentTimeline"/>
    <dgm:cxn modelId="{02B2C692-4FF0-6448-B420-5F42B46B4312}" type="presParOf" srcId="{BCF0C54B-38EC-304A-A598-E7EE0A296179}" destId="{E17D8E0A-D4B4-4244-A62A-0BD9B0B96D6B}" srcOrd="26" destOrd="0" presId="urn:microsoft.com/office/officeart/2008/layout/CircleAccentTimeline"/>
    <dgm:cxn modelId="{60309B8B-1C4A-604D-AAD1-3EC2096D4D96}" type="presParOf" srcId="{BCF0C54B-38EC-304A-A598-E7EE0A296179}" destId="{81DC5FA4-8DA0-DD4B-8B45-0C787A35F1DA}" srcOrd="27" destOrd="0" presId="urn:microsoft.com/office/officeart/2008/layout/CircleAccentTimeline"/>
    <dgm:cxn modelId="{D06D8ECE-44D3-6E48-B9FE-2B3A774D9C4D}" type="presParOf" srcId="{BCF0C54B-38EC-304A-A598-E7EE0A296179}" destId="{0B866E57-4D97-E946-BE6C-44638655D185}" srcOrd="28" destOrd="0" presId="urn:microsoft.com/office/officeart/2008/layout/CircleAccentTimeline"/>
    <dgm:cxn modelId="{59591B13-04A0-4C42-98F9-FC2F7A1817A1}" type="presParOf" srcId="{0B866E57-4D97-E946-BE6C-44638655D185}" destId="{287834B0-2AA1-F143-824D-565854F12EF2}" srcOrd="0" destOrd="0" presId="urn:microsoft.com/office/officeart/2008/layout/CircleAccentTimeline"/>
    <dgm:cxn modelId="{8D73AFDC-A992-514B-B8C3-7585BE77E120}" type="presParOf" srcId="{0B866E57-4D97-E946-BE6C-44638655D185}" destId="{3F20D776-82A8-634D-8783-7D35F1A3963A}" srcOrd="1" destOrd="0" presId="urn:microsoft.com/office/officeart/2008/layout/CircleAccentTimeline"/>
    <dgm:cxn modelId="{1D60D6CB-F5AA-E84A-99B2-86A5F4304F98}" type="presParOf" srcId="{0B866E57-4D97-E946-BE6C-44638655D185}" destId="{71D0124E-9090-4B46-91B8-B644D4F342EC}" srcOrd="2" destOrd="0" presId="urn:microsoft.com/office/officeart/2008/layout/CircleAccentTimeline"/>
    <dgm:cxn modelId="{4EA8832E-B9CF-BA4F-BF88-62C00C7BA276}" type="presParOf" srcId="{BCF0C54B-38EC-304A-A598-E7EE0A296179}" destId="{90B6FE01-FDF3-224C-BBE4-1C1EBDFCD355}" srcOrd="29" destOrd="0" presId="urn:microsoft.com/office/officeart/2008/layout/CircleAccentTimeline"/>
    <dgm:cxn modelId="{26F284A4-C74D-4749-A796-EC4B50A3B4A0}" type="presParOf" srcId="{BCF0C54B-38EC-304A-A598-E7EE0A296179}" destId="{077E5DB4-C24D-DB49-A9AE-10E27F5D0928}" srcOrd="30"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AC120-B326-FE4C-83EA-52B2401423C4}">
      <dsp:nvSpPr>
        <dsp:cNvPr id="0" name=""/>
        <dsp:cNvSpPr/>
      </dsp:nvSpPr>
      <dsp:spPr>
        <a:xfrm rot="5400000">
          <a:off x="-389935"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3EA782-2C56-3142-96A4-9C043017FB56}">
      <dsp:nvSpPr>
        <dsp:cNvPr id="0" name=""/>
        <dsp:cNvSpPr/>
      </dsp:nvSpPr>
      <dsp:spPr>
        <a:xfrm>
          <a:off x="4253"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Original data representing image</a:t>
          </a:r>
        </a:p>
      </dsp:txBody>
      <dsp:txXfrm>
        <a:off x="44824" y="168777"/>
        <a:ext cx="2227517" cy="1304053"/>
      </dsp:txXfrm>
    </dsp:sp>
    <dsp:sp modelId="{2F5B2926-35D0-844C-9274-D9EE2023D999}">
      <dsp:nvSpPr>
        <dsp:cNvPr id="0" name=""/>
        <dsp:cNvSpPr/>
      </dsp:nvSpPr>
      <dsp:spPr>
        <a:xfrm rot="5400000">
          <a:off x="-389935"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B04CDC-08F9-4F45-B2C0-F2AB45533162}">
      <dsp:nvSpPr>
        <dsp:cNvPr id="0" name=""/>
        <dsp:cNvSpPr/>
      </dsp:nvSpPr>
      <dsp:spPr>
        <a:xfrm>
          <a:off x="4253"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Encoder (compression, encryption)</a:t>
          </a:r>
        </a:p>
      </dsp:txBody>
      <dsp:txXfrm>
        <a:off x="44824" y="1900272"/>
        <a:ext cx="2227517" cy="1304053"/>
      </dsp:txXfrm>
    </dsp:sp>
    <dsp:sp modelId="{4BACC0B6-32BA-604D-988B-86AD3F308808}">
      <dsp:nvSpPr>
        <dsp:cNvPr id="0" name=""/>
        <dsp:cNvSpPr/>
      </dsp:nvSpPr>
      <dsp:spPr>
        <a:xfrm>
          <a:off x="475811" y="3826974"/>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A83B38C-6EAD-CB40-A564-C1225D8E8CEC}">
      <dsp:nvSpPr>
        <dsp:cNvPr id="0" name=""/>
        <dsp:cNvSpPr/>
      </dsp:nvSpPr>
      <dsp:spPr>
        <a:xfrm>
          <a:off x="4253"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44824" y="3631766"/>
        <a:ext cx="2227517" cy="1304053"/>
      </dsp:txXfrm>
    </dsp:sp>
    <dsp:sp modelId="{7A99AF94-6560-7341-996D-9D246DA5ED11}">
      <dsp:nvSpPr>
        <dsp:cNvPr id="0" name=""/>
        <dsp:cNvSpPr/>
      </dsp:nvSpPr>
      <dsp:spPr>
        <a:xfrm rot="16200000">
          <a:off x="2680581"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E17C97E-3280-4644-9F70-3B9601EB9A09}">
      <dsp:nvSpPr>
        <dsp:cNvPr id="0" name=""/>
        <dsp:cNvSpPr/>
      </dsp:nvSpPr>
      <dsp:spPr>
        <a:xfrm>
          <a:off x="3074770"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Transmission or storage</a:t>
          </a:r>
        </a:p>
      </dsp:txBody>
      <dsp:txXfrm>
        <a:off x="3115341" y="3631766"/>
        <a:ext cx="2227517" cy="1304053"/>
      </dsp:txXfrm>
    </dsp:sp>
    <dsp:sp modelId="{BE8716FF-07EC-DF4D-B0E5-E26A73517049}">
      <dsp:nvSpPr>
        <dsp:cNvPr id="0" name=""/>
        <dsp:cNvSpPr/>
      </dsp:nvSpPr>
      <dsp:spPr>
        <a:xfrm rot="16200000">
          <a:off x="2680581"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866E9C-26AA-0B46-A4A0-A6DE9F8CD553}">
      <dsp:nvSpPr>
        <dsp:cNvPr id="0" name=""/>
        <dsp:cNvSpPr/>
      </dsp:nvSpPr>
      <dsp:spPr>
        <a:xfrm>
          <a:off x="3074770"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3115341" y="1900272"/>
        <a:ext cx="2227517" cy="1304053"/>
      </dsp:txXfrm>
    </dsp:sp>
    <dsp:sp modelId="{910ED076-FB88-8746-9383-2923761424E1}">
      <dsp:nvSpPr>
        <dsp:cNvPr id="0" name=""/>
        <dsp:cNvSpPr/>
      </dsp:nvSpPr>
      <dsp:spPr>
        <a:xfrm>
          <a:off x="3546328" y="363985"/>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CEE5288-873E-774A-BCD0-38A8E6FAB866}">
      <dsp:nvSpPr>
        <dsp:cNvPr id="0" name=""/>
        <dsp:cNvSpPr/>
      </dsp:nvSpPr>
      <dsp:spPr>
        <a:xfrm>
          <a:off x="3074770"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Decoder (decompression, decryption)</a:t>
          </a:r>
        </a:p>
      </dsp:txBody>
      <dsp:txXfrm>
        <a:off x="3115341" y="168777"/>
        <a:ext cx="2227517" cy="1304053"/>
      </dsp:txXfrm>
    </dsp:sp>
    <dsp:sp modelId="{A397BD6A-BC7A-6C49-B3BA-6D521CA34D3D}">
      <dsp:nvSpPr>
        <dsp:cNvPr id="0" name=""/>
        <dsp:cNvSpPr/>
      </dsp:nvSpPr>
      <dsp:spPr>
        <a:xfrm>
          <a:off x="6145287"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Reconstructed data representing image</a:t>
          </a:r>
        </a:p>
      </dsp:txBody>
      <dsp:txXfrm>
        <a:off x="6185858" y="168777"/>
        <a:ext cx="2227517" cy="1304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62200-272D-4F41-AAA6-B179BFBE60EA}">
      <dsp:nvSpPr>
        <dsp:cNvPr id="0" name=""/>
        <dsp:cNvSpPr/>
      </dsp:nvSpPr>
      <dsp:spPr>
        <a:xfrm>
          <a:off x="0" y="0"/>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Source Image</a:t>
          </a:r>
        </a:p>
      </dsp:txBody>
      <dsp:txXfrm>
        <a:off x="27524" y="27524"/>
        <a:ext cx="1965971" cy="884689"/>
      </dsp:txXfrm>
    </dsp:sp>
    <dsp:sp modelId="{3F406DAF-6EFD-5947-81ED-7193E3494F86}">
      <dsp:nvSpPr>
        <dsp:cNvPr id="0" name=""/>
        <dsp:cNvSpPr/>
      </dsp:nvSpPr>
      <dsp:spPr>
        <a:xfrm>
          <a:off x="256227" y="1110599"/>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lumMod val="50000"/>
                </a:schemeClr>
              </a:solidFill>
            </a:rPr>
            <a:t>Lossy Compression?</a:t>
          </a:r>
        </a:p>
      </dsp:txBody>
      <dsp:txXfrm>
        <a:off x="283751" y="1138123"/>
        <a:ext cx="2137324" cy="884689"/>
      </dsp:txXfrm>
    </dsp:sp>
    <dsp:sp modelId="{991F9FA8-52D9-1A4D-A6D7-95696DB6CE14}">
      <dsp:nvSpPr>
        <dsp:cNvPr id="0" name=""/>
        <dsp:cNvSpPr/>
      </dsp:nvSpPr>
      <dsp:spPr>
        <a:xfrm>
          <a:off x="508630" y="22211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Lossless Compression</a:t>
          </a:r>
        </a:p>
      </dsp:txBody>
      <dsp:txXfrm>
        <a:off x="536154" y="2248722"/>
        <a:ext cx="2141149" cy="884689"/>
      </dsp:txXfrm>
    </dsp:sp>
    <dsp:sp modelId="{643B1C38-C265-1D41-8899-84D6E3725059}">
      <dsp:nvSpPr>
        <dsp:cNvPr id="0" name=""/>
        <dsp:cNvSpPr/>
      </dsp:nvSpPr>
      <dsp:spPr>
        <a:xfrm>
          <a:off x="764857" y="33317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Processed Image</a:t>
          </a:r>
        </a:p>
      </dsp:txBody>
      <dsp:txXfrm>
        <a:off x="792381" y="3359322"/>
        <a:ext cx="2137324" cy="884689"/>
      </dsp:txXfrm>
    </dsp:sp>
    <dsp:sp modelId="{D3E58497-29B7-D84E-A56F-F00D3BBA8929}">
      <dsp:nvSpPr>
        <dsp:cNvPr id="0" name=""/>
        <dsp:cNvSpPr/>
      </dsp:nvSpPr>
      <dsp:spPr>
        <a:xfrm>
          <a:off x="2448599" y="7197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586036" y="719753"/>
        <a:ext cx="335955" cy="459649"/>
      </dsp:txXfrm>
    </dsp:sp>
    <dsp:sp modelId="{09EAB498-1F95-6845-9CF6-C3F1C16BA186}">
      <dsp:nvSpPr>
        <dsp:cNvPr id="0" name=""/>
        <dsp:cNvSpPr/>
      </dsp:nvSpPr>
      <dsp:spPr>
        <a:xfrm>
          <a:off x="2704827" y="18303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842264" y="1830353"/>
        <a:ext cx="335955" cy="459649"/>
      </dsp:txXfrm>
    </dsp:sp>
    <dsp:sp modelId="{EA31CC06-24CD-BB42-B4DA-FB414A28A53D}">
      <dsp:nvSpPr>
        <dsp:cNvPr id="0" name=""/>
        <dsp:cNvSpPr/>
      </dsp:nvSpPr>
      <dsp:spPr>
        <a:xfrm>
          <a:off x="2957230" y="2940952"/>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3094667" y="2940952"/>
        <a:ext cx="335955" cy="459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E08C9-C8AF-9644-AEFF-9938C9BE44E7}">
      <dsp:nvSpPr>
        <dsp:cNvPr id="0" name=""/>
        <dsp:cNvSpPr/>
      </dsp:nvSpPr>
      <dsp:spPr>
        <a:xfrm>
          <a:off x="335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RLE</a:t>
          </a:r>
          <a:endParaRPr lang="en-GB" sz="1100" kern="1200" dirty="0"/>
        </a:p>
      </dsp:txBody>
      <dsp:txXfrm>
        <a:off x="17916" y="960727"/>
        <a:ext cx="965170" cy="468024"/>
      </dsp:txXfrm>
    </dsp:sp>
    <dsp:sp modelId="{F547D41B-0627-4749-8D1B-12DCA83FE2D7}">
      <dsp:nvSpPr>
        <dsp:cNvPr id="0" name=""/>
        <dsp:cNvSpPr/>
      </dsp:nvSpPr>
      <dsp:spPr>
        <a:xfrm>
          <a:off x="10278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964BC6-0F8E-EF42-8101-8939DBE05DF6}">
      <dsp:nvSpPr>
        <dsp:cNvPr id="0" name=""/>
        <dsp:cNvSpPr/>
      </dsp:nvSpPr>
      <dsp:spPr>
        <a:xfrm>
          <a:off x="20221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PCX</a:t>
          </a:r>
        </a:p>
      </dsp:txBody>
      <dsp:txXfrm>
        <a:off x="216775" y="1582160"/>
        <a:ext cx="766312" cy="468024"/>
      </dsp:txXfrm>
    </dsp:sp>
    <dsp:sp modelId="{6699C0D5-5BA7-8144-8E3C-23C662AC8D92}">
      <dsp:nvSpPr>
        <dsp:cNvPr id="0" name=""/>
        <dsp:cNvSpPr/>
      </dsp:nvSpPr>
      <dsp:spPr>
        <a:xfrm>
          <a:off x="10278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5738BA-EF93-3E47-BE2B-C8A5FDF424FA}">
      <dsp:nvSpPr>
        <dsp:cNvPr id="0" name=""/>
        <dsp:cNvSpPr/>
      </dsp:nvSpPr>
      <dsp:spPr>
        <a:xfrm>
          <a:off x="20221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BMP</a:t>
          </a:r>
          <a:endParaRPr lang="en-GB" sz="2200" kern="1200" dirty="0">
            <a:solidFill>
              <a:schemeClr val="tx1"/>
            </a:solidFill>
          </a:endParaRPr>
        </a:p>
      </dsp:txBody>
      <dsp:txXfrm>
        <a:off x="216775" y="2203593"/>
        <a:ext cx="766312" cy="468024"/>
      </dsp:txXfrm>
    </dsp:sp>
    <dsp:sp modelId="{271BC25E-C558-4045-8866-545E1AEAF57E}">
      <dsp:nvSpPr>
        <dsp:cNvPr id="0" name=""/>
        <dsp:cNvSpPr/>
      </dsp:nvSpPr>
      <dsp:spPr>
        <a:xfrm>
          <a:off x="10278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CD2864-3EF5-2A48-A125-5973D2A391F2}">
      <dsp:nvSpPr>
        <dsp:cNvPr id="0" name=""/>
        <dsp:cNvSpPr/>
      </dsp:nvSpPr>
      <dsp:spPr>
        <a:xfrm>
          <a:off x="20221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TGA</a:t>
          </a:r>
          <a:endParaRPr lang="en-GB" sz="2200" kern="1200" dirty="0">
            <a:solidFill>
              <a:schemeClr val="tx1"/>
            </a:solidFill>
          </a:endParaRPr>
        </a:p>
      </dsp:txBody>
      <dsp:txXfrm>
        <a:off x="216775" y="2825026"/>
        <a:ext cx="766312" cy="468024"/>
      </dsp:txXfrm>
    </dsp:sp>
    <dsp:sp modelId="{7663DBD0-3251-D744-A64F-B293E67D2754}">
      <dsp:nvSpPr>
        <dsp:cNvPr id="0" name=""/>
        <dsp:cNvSpPr/>
      </dsp:nvSpPr>
      <dsp:spPr>
        <a:xfrm>
          <a:off x="102784" y="1443313"/>
          <a:ext cx="99429" cy="2237158"/>
        </a:xfrm>
        <a:custGeom>
          <a:avLst/>
          <a:gdLst/>
          <a:ahLst/>
          <a:cxnLst/>
          <a:rect l="0" t="0" r="0" b="0"/>
          <a:pathLst>
            <a:path>
              <a:moveTo>
                <a:pt x="0" y="0"/>
              </a:moveTo>
              <a:lnTo>
                <a:pt x="0" y="2237158"/>
              </a:lnTo>
              <a:lnTo>
                <a:pt x="99429" y="223715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01DA63-DC46-2F4A-9FC8-12E03E811991}">
      <dsp:nvSpPr>
        <dsp:cNvPr id="0" name=""/>
        <dsp:cNvSpPr/>
      </dsp:nvSpPr>
      <dsp:spPr>
        <a:xfrm>
          <a:off x="202214" y="3431898"/>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216775" y="3446459"/>
        <a:ext cx="766312" cy="468024"/>
      </dsp:txXfrm>
    </dsp:sp>
    <dsp:sp modelId="{1A92839C-6D54-3342-968F-35754552B026}">
      <dsp:nvSpPr>
        <dsp:cNvPr id="0" name=""/>
        <dsp:cNvSpPr/>
      </dsp:nvSpPr>
      <dsp:spPr>
        <a:xfrm>
          <a:off x="124622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Area image compression</a:t>
          </a:r>
        </a:p>
      </dsp:txBody>
      <dsp:txXfrm>
        <a:off x="1260782" y="960727"/>
        <a:ext cx="965170" cy="468024"/>
      </dsp:txXfrm>
    </dsp:sp>
    <dsp:sp modelId="{654F43A2-60EB-AC4D-9227-9A222166C6E8}">
      <dsp:nvSpPr>
        <dsp:cNvPr id="0" name=""/>
        <dsp:cNvSpPr/>
      </dsp:nvSpPr>
      <dsp:spPr>
        <a:xfrm>
          <a:off x="2489087"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DPCM</a:t>
          </a:r>
          <a:r>
            <a:rPr lang="en-GB" sz="1100" kern="1200" dirty="0">
              <a:solidFill>
                <a:schemeClr val="tx1"/>
              </a:solidFill>
            </a:rPr>
            <a:t> &amp; </a:t>
          </a:r>
          <a:r>
            <a:rPr lang="en-GB" sz="1100" b="1" kern="1200" dirty="0">
              <a:solidFill>
                <a:schemeClr val="tx1"/>
              </a:solidFill>
            </a:rPr>
            <a:t>Predictive Coding</a:t>
          </a:r>
        </a:p>
      </dsp:txBody>
      <dsp:txXfrm>
        <a:off x="2503648" y="960727"/>
        <a:ext cx="965170" cy="468024"/>
      </dsp:txXfrm>
    </dsp:sp>
    <dsp:sp modelId="{092F6989-6C4B-054E-BE39-A8035484C06E}">
      <dsp:nvSpPr>
        <dsp:cNvPr id="0" name=""/>
        <dsp:cNvSpPr/>
      </dsp:nvSpPr>
      <dsp:spPr>
        <a:xfrm>
          <a:off x="3731953"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Entropy encoding</a:t>
          </a:r>
        </a:p>
      </dsp:txBody>
      <dsp:txXfrm>
        <a:off x="3746514" y="960727"/>
        <a:ext cx="965170" cy="468024"/>
      </dsp:txXfrm>
    </dsp:sp>
    <dsp:sp modelId="{42AD44F2-2C41-384A-8889-6E63F2D8FA6B}">
      <dsp:nvSpPr>
        <dsp:cNvPr id="0" name=""/>
        <dsp:cNvSpPr/>
      </dsp:nvSpPr>
      <dsp:spPr>
        <a:xfrm>
          <a:off x="4974819"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LZW</a:t>
          </a:r>
        </a:p>
      </dsp:txBody>
      <dsp:txXfrm>
        <a:off x="4989380" y="960727"/>
        <a:ext cx="965170" cy="468024"/>
      </dsp:txXfrm>
    </dsp:sp>
    <dsp:sp modelId="{A49A5872-6F5E-0B41-9B0B-2CD7246C3111}">
      <dsp:nvSpPr>
        <dsp:cNvPr id="0" name=""/>
        <dsp:cNvSpPr/>
      </dsp:nvSpPr>
      <dsp:spPr>
        <a:xfrm>
          <a:off x="5074248"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5BDED4-1E42-CF46-9AD2-7F5923FBF3CD}">
      <dsp:nvSpPr>
        <dsp:cNvPr id="0" name=""/>
        <dsp:cNvSpPr/>
      </dsp:nvSpPr>
      <dsp:spPr>
        <a:xfrm>
          <a:off x="5173678"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GIF</a:t>
          </a:r>
          <a:endParaRPr lang="en-GB" sz="2200" kern="1200" dirty="0">
            <a:solidFill>
              <a:schemeClr val="tx1"/>
            </a:solidFill>
          </a:endParaRPr>
        </a:p>
      </dsp:txBody>
      <dsp:txXfrm>
        <a:off x="5188239" y="1582160"/>
        <a:ext cx="766312" cy="468024"/>
      </dsp:txXfrm>
    </dsp:sp>
    <dsp:sp modelId="{05065D1D-514C-8641-8AC4-2D83B7AE0E98}">
      <dsp:nvSpPr>
        <dsp:cNvPr id="0" name=""/>
        <dsp:cNvSpPr/>
      </dsp:nvSpPr>
      <dsp:spPr>
        <a:xfrm>
          <a:off x="5074248"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72AFB-AC8C-B841-AB2A-1C7F315E8618}">
      <dsp:nvSpPr>
        <dsp:cNvPr id="0" name=""/>
        <dsp:cNvSpPr/>
      </dsp:nvSpPr>
      <dsp:spPr>
        <a:xfrm>
          <a:off x="5173678"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5188239" y="2203593"/>
        <a:ext cx="766312" cy="468024"/>
      </dsp:txXfrm>
    </dsp:sp>
    <dsp:sp modelId="{87B28AFA-98EF-114A-9586-9FD486A905FE}">
      <dsp:nvSpPr>
        <dsp:cNvPr id="0" name=""/>
        <dsp:cNvSpPr/>
      </dsp:nvSpPr>
      <dsp:spPr>
        <a:xfrm>
          <a:off x="621768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Deflation</a:t>
          </a:r>
          <a:endParaRPr lang="en-GB" sz="1100" kern="1200" dirty="0">
            <a:solidFill>
              <a:schemeClr val="tx1"/>
            </a:solidFill>
          </a:endParaRPr>
        </a:p>
      </dsp:txBody>
      <dsp:txXfrm>
        <a:off x="6232246" y="960727"/>
        <a:ext cx="965170" cy="468024"/>
      </dsp:txXfrm>
    </dsp:sp>
    <dsp:sp modelId="{45591E40-F906-C24E-89F5-28988E48BB86}">
      <dsp:nvSpPr>
        <dsp:cNvPr id="0" name=""/>
        <dsp:cNvSpPr/>
      </dsp:nvSpPr>
      <dsp:spPr>
        <a:xfrm>
          <a:off x="631711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F1540E-7769-8B43-83D3-871F48B65775}">
      <dsp:nvSpPr>
        <dsp:cNvPr id="0" name=""/>
        <dsp:cNvSpPr/>
      </dsp:nvSpPr>
      <dsp:spPr>
        <a:xfrm>
          <a:off x="641654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PNG</a:t>
          </a:r>
          <a:endParaRPr lang="en-GB" sz="2200" kern="1200" dirty="0">
            <a:solidFill>
              <a:schemeClr val="tx1"/>
            </a:solidFill>
          </a:endParaRPr>
        </a:p>
      </dsp:txBody>
      <dsp:txXfrm>
        <a:off x="6431105" y="1582160"/>
        <a:ext cx="766312" cy="468024"/>
      </dsp:txXfrm>
    </dsp:sp>
    <dsp:sp modelId="{9D41BE24-CF9C-A643-9D26-B824BBCC5A61}">
      <dsp:nvSpPr>
        <dsp:cNvPr id="0" name=""/>
        <dsp:cNvSpPr/>
      </dsp:nvSpPr>
      <dsp:spPr>
        <a:xfrm>
          <a:off x="631711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7F6E17-5627-6740-A411-D1F75625ECC0}">
      <dsp:nvSpPr>
        <dsp:cNvPr id="0" name=""/>
        <dsp:cNvSpPr/>
      </dsp:nvSpPr>
      <dsp:spPr>
        <a:xfrm>
          <a:off x="641654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MNG</a:t>
          </a:r>
          <a:endParaRPr lang="en-GB" sz="2200" kern="1200" dirty="0">
            <a:solidFill>
              <a:schemeClr val="tx1"/>
            </a:solidFill>
          </a:endParaRPr>
        </a:p>
      </dsp:txBody>
      <dsp:txXfrm>
        <a:off x="6431105" y="2203593"/>
        <a:ext cx="766312" cy="468024"/>
      </dsp:txXfrm>
    </dsp:sp>
    <dsp:sp modelId="{2BDD8DE2-892A-C949-ACFD-3F7A81A23A06}">
      <dsp:nvSpPr>
        <dsp:cNvPr id="0" name=""/>
        <dsp:cNvSpPr/>
      </dsp:nvSpPr>
      <dsp:spPr>
        <a:xfrm>
          <a:off x="631711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F9DE81-2AD4-A949-AB51-64D61BF0977D}">
      <dsp:nvSpPr>
        <dsp:cNvPr id="0" name=""/>
        <dsp:cNvSpPr/>
      </dsp:nvSpPr>
      <dsp:spPr>
        <a:xfrm>
          <a:off x="641654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6431105" y="2825026"/>
        <a:ext cx="766312" cy="468024"/>
      </dsp:txXfrm>
    </dsp:sp>
    <dsp:sp modelId="{D1C9A5F9-9D1D-2D4C-B5FD-3D5688C5F0B7}">
      <dsp:nvSpPr>
        <dsp:cNvPr id="0" name=""/>
        <dsp:cNvSpPr/>
      </dsp:nvSpPr>
      <dsp:spPr>
        <a:xfrm>
          <a:off x="746055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Chain codes</a:t>
          </a:r>
        </a:p>
      </dsp:txBody>
      <dsp:txXfrm>
        <a:off x="7475112" y="960727"/>
        <a:ext cx="965170" cy="468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EB4C9-2BDE-494B-AB32-234BA90C3D48}">
      <dsp:nvSpPr>
        <dsp:cNvPr id="0" name=""/>
        <dsp:cNvSpPr/>
      </dsp:nvSpPr>
      <dsp:spPr>
        <a:xfrm>
          <a:off x="173925"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889A3B-DAEA-144F-9260-F56CEDB70A60}">
      <dsp:nvSpPr>
        <dsp:cNvPr id="0" name=""/>
        <dsp:cNvSpPr/>
      </dsp:nvSpPr>
      <dsp:spPr>
        <a:xfrm rot="17700000">
          <a:off x="522985"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Sensor</a:t>
          </a:r>
        </a:p>
      </dsp:txBody>
      <dsp:txXfrm>
        <a:off x="522985" y="386720"/>
        <a:ext cx="1231485" cy="593481"/>
      </dsp:txXfrm>
    </dsp:sp>
    <dsp:sp modelId="{3580F81D-1EAB-7746-A52D-89EB772C762C}">
      <dsp:nvSpPr>
        <dsp:cNvPr id="0" name=""/>
        <dsp:cNvSpPr/>
      </dsp:nvSpPr>
      <dsp:spPr>
        <a:xfrm>
          <a:off x="1239193"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586492-455B-7B4C-89FD-4CC4D0F20408}">
      <dsp:nvSpPr>
        <dsp:cNvPr id="0" name=""/>
        <dsp:cNvSpPr/>
      </dsp:nvSpPr>
      <dsp:spPr>
        <a:xfrm rot="17700000">
          <a:off x="630182"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630182" y="2148218"/>
        <a:ext cx="1065293" cy="513644"/>
      </dsp:txXfrm>
    </dsp:sp>
    <dsp:sp modelId="{FA7B6819-E0CD-D246-9269-9F187C82C9F8}">
      <dsp:nvSpPr>
        <dsp:cNvPr id="0" name=""/>
        <dsp:cNvSpPr/>
      </dsp:nvSpPr>
      <dsp:spPr>
        <a:xfrm rot="17700000">
          <a:off x="1297119"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B4A51152-9455-A24F-B436-A959B2AE5D4D}">
      <dsp:nvSpPr>
        <dsp:cNvPr id="0" name=""/>
        <dsp:cNvSpPr/>
      </dsp:nvSpPr>
      <dsp:spPr>
        <a:xfrm>
          <a:off x="1828021"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BF3F228-74C5-E04A-9DFB-FA223F986906}">
      <dsp:nvSpPr>
        <dsp:cNvPr id="0" name=""/>
        <dsp:cNvSpPr/>
      </dsp:nvSpPr>
      <dsp:spPr>
        <a:xfrm rot="17700000">
          <a:off x="2177081"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2177081" y="386720"/>
        <a:ext cx="1231485" cy="593481"/>
      </dsp:txXfrm>
    </dsp:sp>
    <dsp:sp modelId="{4CC2CAE1-9427-1648-A4C4-3C9FE2116570}">
      <dsp:nvSpPr>
        <dsp:cNvPr id="0" name=""/>
        <dsp:cNvSpPr/>
      </dsp:nvSpPr>
      <dsp:spPr>
        <a:xfrm>
          <a:off x="2893289"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1B05F2-CA9C-8F40-81C9-FF0950446DF9}">
      <dsp:nvSpPr>
        <dsp:cNvPr id="0" name=""/>
        <dsp:cNvSpPr/>
      </dsp:nvSpPr>
      <dsp:spPr>
        <a:xfrm rot="17700000">
          <a:off x="2284278"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i="1" kern="1200" dirty="0">
            <a:latin typeface="+mn-lt"/>
            <a:ea typeface="Times New Roman" charset="0"/>
            <a:cs typeface="Times New Roman" charset="0"/>
          </a:endParaRPr>
        </a:p>
      </dsp:txBody>
      <dsp:txXfrm>
        <a:off x="2284278" y="2148218"/>
        <a:ext cx="1065293" cy="513644"/>
      </dsp:txXfrm>
    </dsp:sp>
    <dsp:sp modelId="{EB736787-B8BD-7D4C-A96D-2E761C589B88}">
      <dsp:nvSpPr>
        <dsp:cNvPr id="0" name=""/>
        <dsp:cNvSpPr/>
      </dsp:nvSpPr>
      <dsp:spPr>
        <a:xfrm rot="17700000">
          <a:off x="2951215"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5BA305B-1EDF-5342-8B08-8D3D4C11685A}">
      <dsp:nvSpPr>
        <dsp:cNvPr id="0" name=""/>
        <dsp:cNvSpPr/>
      </dsp:nvSpPr>
      <dsp:spPr>
        <a:xfrm>
          <a:off x="3482117"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089F13-A2E3-2045-83CA-57CF417AB897}">
      <dsp:nvSpPr>
        <dsp:cNvPr id="0" name=""/>
        <dsp:cNvSpPr/>
      </dsp:nvSpPr>
      <dsp:spPr>
        <a:xfrm rot="17700000">
          <a:off x="3831177"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Transmission or storage</a:t>
          </a:r>
        </a:p>
      </dsp:txBody>
      <dsp:txXfrm>
        <a:off x="3831177" y="386720"/>
        <a:ext cx="1231485" cy="593481"/>
      </dsp:txXfrm>
    </dsp:sp>
    <dsp:sp modelId="{EFBF0816-A7CF-4548-800D-B73831AFD336}">
      <dsp:nvSpPr>
        <dsp:cNvPr id="0" name=""/>
        <dsp:cNvSpPr/>
      </dsp:nvSpPr>
      <dsp:spPr>
        <a:xfrm>
          <a:off x="4547384"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8F15E7-7A4A-FC44-A6ED-70AC58003C54}">
      <dsp:nvSpPr>
        <dsp:cNvPr id="0" name=""/>
        <dsp:cNvSpPr/>
      </dsp:nvSpPr>
      <dsp:spPr>
        <a:xfrm rot="17700000">
          <a:off x="3938374"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kern="1200" dirty="0">
            <a:latin typeface="+mn-lt"/>
          </a:endParaRPr>
        </a:p>
      </dsp:txBody>
      <dsp:txXfrm>
        <a:off x="3938374" y="2148218"/>
        <a:ext cx="1065293" cy="513644"/>
      </dsp:txXfrm>
    </dsp:sp>
    <dsp:sp modelId="{F474C69E-959D-3F4E-A1A1-5BA73FCA42E6}">
      <dsp:nvSpPr>
        <dsp:cNvPr id="0" name=""/>
        <dsp:cNvSpPr/>
      </dsp:nvSpPr>
      <dsp:spPr>
        <a:xfrm rot="17700000">
          <a:off x="4605311"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E817E8E2-2A02-F54B-AC8F-E967667A0925}">
      <dsp:nvSpPr>
        <dsp:cNvPr id="0" name=""/>
        <dsp:cNvSpPr/>
      </dsp:nvSpPr>
      <dsp:spPr>
        <a:xfrm>
          <a:off x="5136213"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2CF2F8C-FCA4-D547-A561-9F01260A85AF}">
      <dsp:nvSpPr>
        <dsp:cNvPr id="0" name=""/>
        <dsp:cNvSpPr/>
      </dsp:nvSpPr>
      <dsp:spPr>
        <a:xfrm rot="17700000">
          <a:off x="5485272"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5485272" y="386720"/>
        <a:ext cx="1231485" cy="593481"/>
      </dsp:txXfrm>
    </dsp:sp>
    <dsp:sp modelId="{622E712A-D844-0D42-B202-A3857E3AFE9A}">
      <dsp:nvSpPr>
        <dsp:cNvPr id="0" name=""/>
        <dsp:cNvSpPr/>
      </dsp:nvSpPr>
      <dsp:spPr>
        <a:xfrm>
          <a:off x="6201480"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F9FFB-5CA0-5944-96A4-73B27CC1E687}">
      <dsp:nvSpPr>
        <dsp:cNvPr id="0" name=""/>
        <dsp:cNvSpPr/>
      </dsp:nvSpPr>
      <dsp:spPr>
        <a:xfrm rot="17700000">
          <a:off x="5592470"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5592470" y="2148218"/>
        <a:ext cx="1065293" cy="513644"/>
      </dsp:txXfrm>
    </dsp:sp>
    <dsp:sp modelId="{1CFED0A3-1700-9944-9594-9947ECF4558D}">
      <dsp:nvSpPr>
        <dsp:cNvPr id="0" name=""/>
        <dsp:cNvSpPr/>
      </dsp:nvSpPr>
      <dsp:spPr>
        <a:xfrm rot="17700000">
          <a:off x="6259406"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87834B0-2AA1-F143-824D-565854F12EF2}">
      <dsp:nvSpPr>
        <dsp:cNvPr id="0" name=""/>
        <dsp:cNvSpPr/>
      </dsp:nvSpPr>
      <dsp:spPr>
        <a:xfrm>
          <a:off x="6790308"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20D776-82A8-634D-8783-7D35F1A3963A}">
      <dsp:nvSpPr>
        <dsp:cNvPr id="0" name=""/>
        <dsp:cNvSpPr/>
      </dsp:nvSpPr>
      <dsp:spPr>
        <a:xfrm rot="17700000">
          <a:off x="7139368"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Screen</a:t>
          </a:r>
        </a:p>
      </dsp:txBody>
      <dsp:txXfrm>
        <a:off x="7139368" y="386720"/>
        <a:ext cx="1231485" cy="5934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E769D5-9D0A-C749-9272-CAA181E12E5F}" type="datetimeFigureOut">
              <a:rPr lang="en-GB" smtClean="0"/>
              <a:t>11/04/2022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C71ADE-DE44-3C42-93AC-B0E3271B1BA1}" type="slidenum">
              <a:rPr lang="en-GB" smtClean="0"/>
              <a:t>‹#›</a:t>
            </a:fld>
            <a:endParaRPr lang="en-GB"/>
          </a:p>
        </p:txBody>
      </p:sp>
    </p:spTree>
    <p:extLst>
      <p:ext uri="{BB962C8B-B14F-4D97-AF65-F5344CB8AC3E}">
        <p14:creationId xmlns:p14="http://schemas.microsoft.com/office/powerpoint/2010/main" val="462270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39964443"/>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hroma_Subsampli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Macroblock" TargetMode="External"/><Relationship Id="rId5" Type="http://schemas.openxmlformats.org/officeDocument/2006/relationships/hyperlink" Target="https://en.wikipedia.org/wiki/Video_compression" TargetMode="External"/><Relationship Id="rId4" Type="http://schemas.openxmlformats.org/officeDocument/2006/relationships/hyperlink" Target="https://en.wikipedia.org/wiki/Channel_(digital_imag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Frequency-domai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Discrete_cosine_transform#DCT-I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0468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dirty="0">
                <a:solidFill>
                  <a:schemeClr val="tx1"/>
                </a:solidFill>
              </a:rPr>
              <a:t>Run-Length Encoding </a:t>
            </a:r>
            <a:r>
              <a:rPr lang="en-GB" dirty="0">
                <a:solidFill>
                  <a:schemeClr val="tx1"/>
                </a:solidFill>
              </a:rPr>
              <a:t>(</a:t>
            </a:r>
            <a:r>
              <a:rPr lang="en-GB" b="1" dirty="0">
                <a:solidFill>
                  <a:schemeClr val="tx1"/>
                </a:solidFill>
              </a:rPr>
              <a:t>RLE</a:t>
            </a:r>
            <a:r>
              <a:rPr lang="en-GB" dirty="0">
                <a:solidFill>
                  <a:schemeClr val="tx1"/>
                </a:solidFill>
              </a:rPr>
              <a:t>, </a:t>
            </a:r>
            <a:r>
              <a:rPr lang="en-GB" b="1" dirty="0">
                <a:solidFill>
                  <a:schemeClr val="tx1"/>
                </a:solidFill>
              </a:rPr>
              <a:t>common</a:t>
            </a:r>
            <a:r>
              <a:rPr lang="en-GB" dirty="0">
                <a:solidFill>
                  <a:schemeClr val="tx1"/>
                </a:solidFill>
              </a:rPr>
              <a:t>):</a:t>
            </a:r>
            <a:endParaRPr lang="en-GB" dirty="0"/>
          </a:p>
          <a:p>
            <a:pPr lvl="1"/>
            <a:r>
              <a:rPr lang="en-GB" dirty="0">
                <a:solidFill>
                  <a:schemeClr val="tx1"/>
                </a:solidFill>
              </a:rPr>
              <a:t>Default in </a:t>
            </a:r>
            <a:r>
              <a:rPr lang="en-GB" b="1" dirty="0">
                <a:solidFill>
                  <a:schemeClr val="tx1"/>
                </a:solidFill>
              </a:rPr>
              <a:t>Picture Exchange</a:t>
            </a:r>
            <a:r>
              <a:rPr lang="en-GB" dirty="0">
                <a:solidFill>
                  <a:schemeClr val="tx1"/>
                </a:solidFill>
              </a:rPr>
              <a:t> (</a:t>
            </a:r>
            <a:r>
              <a:rPr lang="en-GB" b="1" dirty="0">
                <a:solidFill>
                  <a:schemeClr val="tx1"/>
                </a:solidFill>
              </a:rPr>
              <a:t>PCX</a:t>
            </a:r>
            <a:r>
              <a:rPr lang="en-GB" dirty="0">
                <a:solidFill>
                  <a:schemeClr val="tx1"/>
                </a:solidFill>
              </a:rPr>
              <a:t>)</a:t>
            </a:r>
            <a:endParaRPr lang="en-GB" b="1" dirty="0">
              <a:solidFill>
                <a:schemeClr val="tx1"/>
              </a:solidFill>
            </a:endParaRPr>
          </a:p>
          <a:p>
            <a:pPr lvl="1"/>
            <a:r>
              <a:rPr lang="en-GB" dirty="0">
                <a:solidFill>
                  <a:schemeClr val="tx1"/>
                </a:solidFill>
              </a:rPr>
              <a:t>Possible in:</a:t>
            </a:r>
          </a:p>
          <a:p>
            <a:pPr lvl="2"/>
            <a:r>
              <a:rPr lang="en-GB" b="1" dirty="0">
                <a:solidFill>
                  <a:schemeClr val="tx1"/>
                </a:solidFill>
              </a:rPr>
              <a:t>Bitmap</a:t>
            </a:r>
            <a:r>
              <a:rPr lang="en-GB" dirty="0">
                <a:solidFill>
                  <a:schemeClr val="tx1"/>
                </a:solidFill>
              </a:rPr>
              <a:t> (</a:t>
            </a:r>
            <a:r>
              <a:rPr lang="en-GB" b="1" dirty="0">
                <a:solidFill>
                  <a:schemeClr val="tx1"/>
                </a:solidFill>
              </a:rPr>
              <a:t>BMP</a:t>
            </a:r>
            <a:r>
              <a:rPr lang="en-GB" dirty="0">
                <a:solidFill>
                  <a:schemeClr val="tx1"/>
                </a:solidFill>
              </a:rPr>
              <a:t>)</a:t>
            </a:r>
          </a:p>
          <a:p>
            <a:pPr lvl="2"/>
            <a:r>
              <a:rPr lang="en-GB" b="1" dirty="0">
                <a:solidFill>
                  <a:schemeClr val="tx1"/>
                </a:solidFill>
              </a:rPr>
              <a:t>Truevision TARGA </a:t>
            </a:r>
            <a:r>
              <a:rPr lang="en-GB" dirty="0">
                <a:solidFill>
                  <a:schemeClr val="tx1"/>
                </a:solidFill>
              </a:rPr>
              <a:t>(</a:t>
            </a:r>
            <a:r>
              <a:rPr lang="en-GB" b="1" dirty="0">
                <a:solidFill>
                  <a:schemeClr val="tx1"/>
                </a:solidFill>
              </a:rPr>
              <a:t>TGA</a:t>
            </a:r>
            <a:r>
              <a:rPr lang="en-GB" dirty="0">
                <a:solidFill>
                  <a:schemeClr val="tx1"/>
                </a:solidFill>
              </a:rPr>
              <a:t>)</a:t>
            </a:r>
          </a:p>
          <a:p>
            <a:pPr lvl="2"/>
            <a:r>
              <a:rPr lang="en-GB" b="1" dirty="0">
                <a:solidFill>
                  <a:schemeClr val="tx1"/>
                </a:solidFill>
              </a:rPr>
              <a:t>Tag Image File Format</a:t>
            </a:r>
            <a:r>
              <a:rPr lang="en-GB" dirty="0">
                <a:solidFill>
                  <a:schemeClr val="tx1"/>
                </a:solidFill>
              </a:rPr>
              <a:t> (</a:t>
            </a:r>
            <a:r>
              <a:rPr lang="en-GB" b="1" dirty="0">
                <a:solidFill>
                  <a:schemeClr val="tx1"/>
                </a:solidFill>
              </a:rPr>
              <a:t>TIFF</a:t>
            </a:r>
            <a:r>
              <a:rPr lang="en-GB" dirty="0">
                <a:solidFill>
                  <a:schemeClr val="tx1"/>
                </a:solidFill>
              </a:rPr>
              <a:t>)</a:t>
            </a:r>
            <a:endParaRPr lang="en-GB" b="1" dirty="0">
              <a:solidFill>
                <a:schemeClr val="tx1"/>
              </a:solidFill>
            </a:endParaRPr>
          </a:p>
          <a:p>
            <a:pPr lvl="0"/>
            <a:r>
              <a:rPr lang="en-GB" b="1" dirty="0">
                <a:solidFill>
                  <a:schemeClr val="tx1"/>
                </a:solidFill>
              </a:rPr>
              <a:t>Area image compression</a:t>
            </a:r>
          </a:p>
          <a:p>
            <a:pPr lvl="0"/>
            <a:r>
              <a:rPr lang="en-GB" b="1" dirty="0">
                <a:solidFill>
                  <a:schemeClr val="tx1"/>
                </a:solidFill>
              </a:rPr>
              <a:t>Differential Pulse-Code Modulation </a:t>
            </a:r>
            <a:r>
              <a:rPr lang="en-GB" dirty="0">
                <a:solidFill>
                  <a:schemeClr val="tx1"/>
                </a:solidFill>
              </a:rPr>
              <a:t>(</a:t>
            </a:r>
            <a:r>
              <a:rPr lang="en-GB" b="1" dirty="0">
                <a:solidFill>
                  <a:schemeClr val="tx1"/>
                </a:solidFill>
              </a:rPr>
              <a:t>DPCM</a:t>
            </a:r>
            <a:r>
              <a:rPr lang="en-GB" dirty="0">
                <a:solidFill>
                  <a:schemeClr val="tx1"/>
                </a:solidFill>
              </a:rPr>
              <a:t>) and </a:t>
            </a:r>
            <a:r>
              <a:rPr lang="en-GB" b="1" dirty="0">
                <a:solidFill>
                  <a:schemeClr val="tx1"/>
                </a:solidFill>
              </a:rPr>
              <a:t>Predictive Coding</a:t>
            </a:r>
          </a:p>
          <a:p>
            <a:pPr lvl="0"/>
            <a:r>
              <a:rPr lang="en-GB" b="1" dirty="0">
                <a:solidFill>
                  <a:schemeClr val="tx1"/>
                </a:solidFill>
              </a:rPr>
              <a:t>Entropy encoding</a:t>
            </a:r>
          </a:p>
          <a:p>
            <a:pPr lvl="0"/>
            <a:r>
              <a:rPr lang="en-GB" dirty="0">
                <a:solidFill>
                  <a:schemeClr val="tx1"/>
                </a:solidFill>
              </a:rPr>
              <a:t>Adaptive dictionary algorithms, like Lempel–</a:t>
            </a:r>
            <a:r>
              <a:rPr lang="en-GB" dirty="0" err="1">
                <a:solidFill>
                  <a:schemeClr val="tx1"/>
                </a:solidFill>
              </a:rPr>
              <a:t>Ziv</a:t>
            </a:r>
            <a:r>
              <a:rPr lang="en-GB" dirty="0">
                <a:solidFill>
                  <a:schemeClr val="tx1"/>
                </a:solidFill>
              </a:rPr>
              <a:t>–Welch (</a:t>
            </a:r>
            <a:r>
              <a:rPr lang="en-GB" b="1" dirty="0">
                <a:solidFill>
                  <a:schemeClr val="tx1"/>
                </a:solidFill>
              </a:rPr>
              <a:t>LZW</a:t>
            </a:r>
            <a:r>
              <a:rPr lang="en-GB" dirty="0">
                <a:solidFill>
                  <a:schemeClr val="tx1"/>
                </a:solidFill>
              </a:rPr>
              <a:t>) – used in:</a:t>
            </a:r>
            <a:endParaRPr lang="en-GB" b="1" dirty="0">
              <a:solidFill>
                <a:schemeClr val="tx1"/>
              </a:solidFill>
            </a:endParaRPr>
          </a:p>
          <a:p>
            <a:pPr lvl="1"/>
            <a:r>
              <a:rPr lang="en-GB" b="1" dirty="0">
                <a:solidFill>
                  <a:schemeClr val="tx1"/>
                </a:solidFill>
              </a:rPr>
              <a:t>Graphics Interchange Format </a:t>
            </a:r>
            <a:r>
              <a:rPr lang="en-GB" dirty="0">
                <a:solidFill>
                  <a:schemeClr val="tx1"/>
                </a:solidFill>
              </a:rPr>
              <a:t>(</a:t>
            </a:r>
            <a:r>
              <a:rPr lang="en-GB" b="1" dirty="0">
                <a:solidFill>
                  <a:schemeClr val="tx1"/>
                </a:solidFill>
              </a:rPr>
              <a:t>GIF</a:t>
            </a:r>
            <a:r>
              <a:rPr lang="en-GB" dirty="0">
                <a:solidFill>
                  <a:schemeClr val="tx1"/>
                </a:solidFill>
              </a:rPr>
              <a:t>)</a:t>
            </a:r>
          </a:p>
          <a:p>
            <a:pPr lvl="1"/>
            <a:r>
              <a:rPr lang="en-GB" b="1" dirty="0">
                <a:solidFill>
                  <a:schemeClr val="tx1"/>
                </a:solidFill>
              </a:rPr>
              <a:t>TIFF</a:t>
            </a:r>
          </a:p>
          <a:p>
            <a:pPr lvl="0"/>
            <a:r>
              <a:rPr lang="en-GB" b="1" dirty="0">
                <a:solidFill>
                  <a:schemeClr val="tx1"/>
                </a:solidFill>
              </a:rPr>
              <a:t>Deflation</a:t>
            </a:r>
            <a:r>
              <a:rPr lang="en-GB" dirty="0">
                <a:solidFill>
                  <a:schemeClr val="tx1"/>
                </a:solidFill>
              </a:rPr>
              <a:t> (</a:t>
            </a:r>
            <a:r>
              <a:rPr lang="en-GB" b="1" dirty="0">
                <a:solidFill>
                  <a:schemeClr val="tx1"/>
                </a:solidFill>
              </a:rPr>
              <a:t>common</a:t>
            </a:r>
            <a:r>
              <a:rPr lang="en-GB" dirty="0">
                <a:solidFill>
                  <a:schemeClr val="tx1"/>
                </a:solidFill>
              </a:rPr>
              <a:t>) – used in:</a:t>
            </a:r>
          </a:p>
          <a:p>
            <a:pPr lvl="1"/>
            <a:r>
              <a:rPr lang="en-GB" b="1" dirty="0">
                <a:solidFill>
                  <a:schemeClr val="tx1"/>
                </a:solidFill>
              </a:rPr>
              <a:t>Portable Network Graphics</a:t>
            </a:r>
            <a:r>
              <a:rPr lang="en-GB" dirty="0">
                <a:solidFill>
                  <a:schemeClr val="tx1"/>
                </a:solidFill>
              </a:rPr>
              <a:t> (</a:t>
            </a:r>
            <a:r>
              <a:rPr lang="en-GB" b="1" dirty="0">
                <a:solidFill>
                  <a:schemeClr val="tx1"/>
                </a:solidFill>
              </a:rPr>
              <a:t>PNG</a:t>
            </a:r>
            <a:r>
              <a:rPr lang="en-GB" dirty="0">
                <a:solidFill>
                  <a:schemeClr val="tx1"/>
                </a:solidFill>
              </a:rPr>
              <a:t>) </a:t>
            </a:r>
          </a:p>
          <a:p>
            <a:pPr lvl="1"/>
            <a:r>
              <a:rPr lang="en-GB" b="1" dirty="0">
                <a:solidFill>
                  <a:schemeClr val="tx1"/>
                </a:solidFill>
              </a:rPr>
              <a:t>Multiple-image Network Graphics</a:t>
            </a:r>
            <a:r>
              <a:rPr lang="en-GB" dirty="0">
                <a:solidFill>
                  <a:schemeClr val="tx1"/>
                </a:solidFill>
              </a:rPr>
              <a:t> (</a:t>
            </a:r>
            <a:r>
              <a:rPr lang="en-GB" b="1" dirty="0">
                <a:solidFill>
                  <a:schemeClr val="tx1"/>
                </a:solidFill>
              </a:rPr>
              <a:t>MNG</a:t>
            </a:r>
            <a:r>
              <a:rPr lang="en-GB" dirty="0">
                <a:solidFill>
                  <a:schemeClr val="tx1"/>
                </a:solidFill>
              </a:rPr>
              <a:t>)</a:t>
            </a:r>
          </a:p>
          <a:p>
            <a:pPr lvl="1"/>
            <a:r>
              <a:rPr lang="en-GB" b="1" dirty="0">
                <a:solidFill>
                  <a:schemeClr val="tx1"/>
                </a:solidFill>
              </a:rPr>
              <a:t>TIFF</a:t>
            </a:r>
          </a:p>
          <a:p>
            <a:pPr lvl="0"/>
            <a:r>
              <a:rPr lang="en-GB" b="1" dirty="0">
                <a:solidFill>
                  <a:schemeClr val="tx1"/>
                </a:solidFill>
              </a:rPr>
              <a:t>Chain codes</a:t>
            </a:r>
          </a:p>
        </p:txBody>
      </p:sp>
    </p:spTree>
    <p:extLst>
      <p:ext uri="{BB962C8B-B14F-4D97-AF65-F5344CB8AC3E}">
        <p14:creationId xmlns:p14="http://schemas.microsoft.com/office/powerpoint/2010/main" val="15263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Color space conversion is the translation of the representation of a </a:t>
            </a:r>
            <a:r>
              <a:rPr lang="en-GB" dirty="0" err="1"/>
              <a:t>color</a:t>
            </a:r>
            <a:r>
              <a:rPr lang="en-GB" dirty="0"/>
              <a:t> from one basis to another. This typically occurs in the context of converting an image that is represented in one </a:t>
            </a:r>
            <a:r>
              <a:rPr lang="en-GB" dirty="0" err="1"/>
              <a:t>color</a:t>
            </a:r>
            <a:r>
              <a:rPr lang="en-GB" dirty="0"/>
              <a:t> space to another </a:t>
            </a:r>
            <a:r>
              <a:rPr lang="en-GB" dirty="0" err="1"/>
              <a:t>color</a:t>
            </a:r>
            <a:r>
              <a:rPr lang="en-GB" dirty="0"/>
              <a:t> space, the goal being to make the translated image look as similar as possible to the original.</a:t>
            </a:r>
          </a:p>
        </p:txBody>
      </p:sp>
    </p:spTree>
    <p:extLst>
      <p:ext uri="{BB962C8B-B14F-4D97-AF65-F5344CB8AC3E}">
        <p14:creationId xmlns:p14="http://schemas.microsoft.com/office/powerpoint/2010/main" val="327986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digital signal processing, </a:t>
            </a:r>
            <a:r>
              <a:rPr lang="en-GB" dirty="0" err="1"/>
              <a:t>downsampling</a:t>
            </a:r>
            <a:r>
              <a:rPr lang="en-GB" dirty="0"/>
              <a:t>, compression, and decimation are terms associated with the process of resampling in a multi-rate digital signal processing system. Both </a:t>
            </a:r>
            <a:r>
              <a:rPr lang="en-GB" dirty="0" err="1"/>
              <a:t>downsampling</a:t>
            </a:r>
            <a:r>
              <a:rPr lang="en-GB" dirty="0"/>
              <a:t> and decimation can be synonymous with compression, or they can describe an entire process of bandwidth reduction (filtering) and sample-rate reduction. When the process is performed on a sequence of samples of a signal or other continuous function, it produces an approximation of the sequence that would have been obtained by sampling the signal at a lower rate (or density, as in the case of a photograph).</a:t>
            </a:r>
          </a:p>
        </p:txBody>
      </p:sp>
    </p:spTree>
    <p:extLst>
      <p:ext uri="{BB962C8B-B14F-4D97-AF65-F5344CB8AC3E}">
        <p14:creationId xmlns:p14="http://schemas.microsoft.com/office/powerpoint/2010/main" val="89992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discrete cosine transform (DCT) expresses a finite sequence of data points in terms of a sum of cosine functions oscillating at different frequencies. The DCT, first proposed by Nasir Ahmed in 1972, is a widely used transformation technique in signal processing and data compression. It is used in most digital media, including digital images (such as JPEG and HEIF, where small high-frequency components can be discarded), digital video (such as MPEG and H.26x), digital audio (such as Dolby Digital, MP3 and AAC), digital television (such as SDTV, HDTV and VOD), digital radio (such as AAC+ and DAB+), and speech coding (such as AAC-LD, Siren and Opus). DCTs are also important to numerous other applications in science and engineering, such as digital signal processing, communications devices, reducing network bandwidth usage, and spectral methods for the numerical solution of partial differential equations.</a:t>
            </a:r>
          </a:p>
        </p:txBody>
      </p:sp>
    </p:spTree>
    <p:extLst>
      <p:ext uri="{BB962C8B-B14F-4D97-AF65-F5344CB8AC3E}">
        <p14:creationId xmlns:p14="http://schemas.microsoft.com/office/powerpoint/2010/main" val="158193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After</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3" tooltip="Chroma Subsampling"/>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4" tooltip="Channel (digital image)"/>
              </a:rPr>
              <a:t>channel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must</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split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into</a:t>
            </a:r>
            <a:r>
              <a:rPr lang="pl-PL" b="0" i="0" u="none" strike="noStrike" dirty="0">
                <a:solidFill>
                  <a:srgbClr val="202122"/>
                </a:solidFill>
                <a:effectLst/>
                <a:latin typeface="Arial" panose="020B0604020202020204" pitchFamily="34" charset="0"/>
              </a:rPr>
              <a:t> 8×8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chroma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yields</a:t>
            </a:r>
            <a:r>
              <a:rPr lang="pl-PL" b="0" i="0" u="none" strike="noStrike" dirty="0">
                <a:solidFill>
                  <a:srgbClr val="202122"/>
                </a:solidFill>
                <a:effectLst/>
                <a:latin typeface="Arial" panose="020B0604020202020204" pitchFamily="34" charset="0"/>
              </a:rPr>
              <a:t> Minimum </a:t>
            </a:r>
            <a:r>
              <a:rPr lang="pl-PL" b="0" i="0" u="none" strike="noStrike" dirty="0" err="1">
                <a:solidFill>
                  <a:srgbClr val="202122"/>
                </a:solidFill>
                <a:effectLst/>
                <a:latin typeface="Arial" panose="020B0604020202020204" pitchFamily="34" charset="0"/>
              </a:rPr>
              <a:t>Coded</a:t>
            </a:r>
            <a:r>
              <a:rPr lang="pl-PL" b="0" i="0" u="none" strike="noStrike" dirty="0">
                <a:solidFill>
                  <a:srgbClr val="202122"/>
                </a:solidFill>
                <a:effectLst/>
                <a:latin typeface="Arial" panose="020B0604020202020204" pitchFamily="34" charset="0"/>
              </a:rPr>
              <a:t> Unit (MCU)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8×8 (4:4:4 – no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16×8 (4:2:2),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most </a:t>
            </a:r>
            <a:r>
              <a:rPr lang="pl-PL" b="0" i="0" u="none" strike="noStrike" dirty="0" err="1">
                <a:solidFill>
                  <a:srgbClr val="202122"/>
                </a:solidFill>
                <a:effectLst/>
                <a:latin typeface="Arial" panose="020B0604020202020204" pitchFamily="34" charset="0"/>
              </a:rPr>
              <a:t>commonly</a:t>
            </a:r>
            <a:r>
              <a:rPr lang="pl-PL" b="0" i="0" u="none" strike="noStrike" dirty="0">
                <a:solidFill>
                  <a:srgbClr val="202122"/>
                </a:solidFill>
                <a:effectLst/>
                <a:latin typeface="Arial" panose="020B0604020202020204" pitchFamily="34" charset="0"/>
              </a:rPr>
              <a:t> 16×16 (4:2:0). In </a:t>
            </a:r>
            <a:r>
              <a:rPr lang="pl-PL" b="0" i="0" u="none" strike="noStrike" dirty="0">
                <a:solidFill>
                  <a:srgbClr val="0B0080"/>
                </a:solidFill>
                <a:effectLst/>
                <a:latin typeface="Arial" panose="020B0604020202020204" pitchFamily="34" charset="0"/>
                <a:hlinkClick r:id="rId5" tooltip="Video compression"/>
              </a:rPr>
              <a:t>video compression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MCUs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6" tooltip="Macroblock"/>
              </a:rPr>
              <a:t>macroblocks</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279607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component (Y, </a:t>
            </a:r>
            <a:r>
              <a:rPr lang="pl-PL" b="0" i="0" u="none" strike="noStrike" dirty="0" err="1">
                <a:solidFill>
                  <a:srgbClr val="202122"/>
                </a:solidFill>
                <a:effectLst/>
                <a:latin typeface="Arial" panose="020B0604020202020204" pitchFamily="34" charset="0"/>
              </a:rPr>
              <a:t>Cb</a:t>
            </a:r>
            <a:r>
              <a:rPr lang="pl-PL" b="0" i="0" u="none" strike="noStrike" dirty="0">
                <a:solidFill>
                  <a:srgbClr val="202122"/>
                </a:solidFill>
                <a:effectLst/>
                <a:latin typeface="Arial" panose="020B0604020202020204" pitchFamily="34" charset="0"/>
              </a:rPr>
              <a:t>, Cr)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converted</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Frequency-domain"/>
              </a:rPr>
              <a:t>frequency-domain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using</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normalized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a:t>
            </a:r>
            <a:r>
              <a:rPr lang="pl-PL" b="0" i="0" u="none" strike="noStrike" dirty="0" err="1">
                <a:solidFill>
                  <a:srgbClr val="202122"/>
                </a:solidFill>
                <a:effectLst/>
                <a:latin typeface="Arial" panose="020B0604020202020204" pitchFamily="34" charset="0"/>
              </a:rPr>
              <a:t>discrete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cosine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
            </a:r>
            <a:r>
              <a:rPr lang="pl-PL" b="0" i="0" u="none" strike="noStrike" dirty="0">
                <a:solidFill>
                  <a:srgbClr val="202122"/>
                </a:solidFill>
                <a:effectLst/>
                <a:latin typeface="Arial" panose="020B0604020202020204" pitchFamily="34" charset="0"/>
              </a:rPr>
              <a:t> (DCT).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sometimes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DCT" in the </a:t>
            </a:r>
            <a:r>
              <a:rPr lang="pl-PL" b="0" i="0" u="none" strike="noStrike" dirty="0" err="1">
                <a:solidFill>
                  <a:srgbClr val="202122"/>
                </a:solidFill>
                <a:effectLst/>
                <a:latin typeface="Arial" panose="020B0604020202020204" pitchFamily="34" charset="0"/>
              </a:rPr>
              <a:t>context</a:t>
            </a:r>
            <a:r>
              <a:rPr lang="pl-PL" b="0" i="0" u="none" strike="noStrike" dirty="0">
                <a:solidFill>
                  <a:srgbClr val="202122"/>
                </a:solidFill>
                <a:effectLst/>
                <a:latin typeface="Arial" panose="020B0604020202020204" pitchFamily="34" charset="0"/>
              </a:rPr>
              <a:t> of a family of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as in </a:t>
            </a:r>
            <a:r>
              <a:rPr lang="pl-PL" b="0" i="0" u="none" strike="noStrike" dirty="0">
                <a:solidFill>
                  <a:srgbClr val="0B0080"/>
                </a:solidFill>
                <a:effectLst/>
                <a:latin typeface="Arial" panose="020B0604020202020204" pitchFamily="34" charset="0"/>
                <a:hlinkClick r:id="rId4" tooltip="Discrete cosine transform"/>
              </a:rPr>
              <a:t>discrete cosine transform</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corresponding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inverse</a:t>
            </a:r>
            <a:r>
              <a:rPr lang="pl-PL" b="0" i="0" u="none" strike="noStrike" dirty="0">
                <a:solidFill>
                  <a:srgbClr val="202122"/>
                </a:solidFill>
                <a:effectLst/>
                <a:latin typeface="Arial" panose="020B0604020202020204" pitchFamily="34" charset="0"/>
              </a:rPr>
              <a:t> (IDCT)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denoted</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-III DCT".</a:t>
            </a:r>
          </a:p>
          <a:p>
            <a:r>
              <a:rPr lang="pl-PL" b="0" i="0" u="none" strike="noStrike" dirty="0">
                <a:solidFill>
                  <a:srgbClr val="202122"/>
                </a:solidFill>
                <a:effectLst/>
                <a:latin typeface="Arial" panose="020B0604020202020204" pitchFamily="34" charset="0"/>
              </a:rPr>
              <a:t>As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example</a:t>
            </a:r>
            <a:r>
              <a:rPr lang="pl-PL" b="0" i="0" u="none" strike="noStrike" dirty="0">
                <a:solidFill>
                  <a:srgbClr val="202122"/>
                </a:solidFill>
                <a:effectLst/>
                <a:latin typeface="Arial" panose="020B0604020202020204" pitchFamily="34" charset="0"/>
              </a:rPr>
              <a:t>, one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8×8 8-bit </a:t>
            </a:r>
            <a:r>
              <a:rPr lang="pl-PL" b="0" i="0" u="none" strike="noStrike" dirty="0" err="1">
                <a:solidFill>
                  <a:srgbClr val="202122"/>
                </a:solidFill>
                <a:effectLst/>
                <a:latin typeface="Arial" panose="020B0604020202020204" pitchFamily="34" charset="0"/>
              </a:rPr>
              <a:t>subimage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might</a:t>
            </a:r>
            <a:r>
              <a:rPr lang="pl-PL" b="0" i="0" u="none" strike="noStrike" dirty="0">
                <a:solidFill>
                  <a:srgbClr val="202122"/>
                </a:solidFill>
                <a:effectLst/>
                <a:latin typeface="Arial" panose="020B0604020202020204" pitchFamily="34" charset="0"/>
              </a:rPr>
              <a:t> be the one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35900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pl-PL" b="0" i="0" u="none" strike="noStrike" dirty="0" err="1">
                <a:solidFill>
                  <a:srgbClr val="202122"/>
                </a:solidFill>
                <a:effectLst/>
                <a:latin typeface="Arial" panose="020B0604020202020204" pitchFamily="34" charset="0"/>
              </a:rPr>
              <a:t>Before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computing</a:t>
            </a:r>
            <a:r>
              <a:rPr lang="pl-PL" b="0" i="0" u="none" strike="noStrike" dirty="0">
                <a:solidFill>
                  <a:srgbClr val="202122"/>
                </a:solidFill>
                <a:effectLst/>
                <a:latin typeface="Arial" panose="020B0604020202020204" pitchFamily="34" charset="0"/>
              </a:rPr>
              <a:t> the DCT of the 8×8 block,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shifted</a:t>
            </a:r>
            <a:r>
              <a:rPr lang="pl-PL" b="0" i="0" u="none" strike="noStrike" dirty="0">
                <a:solidFill>
                  <a:srgbClr val="202122"/>
                </a:solidFill>
                <a:effectLst/>
                <a:latin typeface="Arial" panose="020B0604020202020204" pitchFamily="34" charset="0"/>
              </a:rPr>
              <a:t> from a </a:t>
            </a:r>
            <a:r>
              <a:rPr lang="pl-PL" b="0" i="0" u="none" strike="noStrike" dirty="0" err="1">
                <a:solidFill>
                  <a:srgbClr val="202122"/>
                </a:solidFill>
                <a:effectLst/>
                <a:latin typeface="Arial" panose="020B0604020202020204" pitchFamily="34" charset="0"/>
              </a:rPr>
              <a:t>positive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to one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For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 image,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original</a:t>
            </a:r>
            <a:r>
              <a:rPr lang="pl-PL" b="0" i="0" u="none" strike="noStrike" dirty="0">
                <a:solidFill>
                  <a:srgbClr val="202122"/>
                </a:solidFill>
                <a:effectLst/>
                <a:latin typeface="Arial" panose="020B0604020202020204" pitchFamily="34" charset="0"/>
              </a:rPr>
              <a:t> block </a:t>
            </a:r>
            <a:r>
              <a:rPr lang="pl-PL" b="0" i="0" u="none" strike="noStrike" dirty="0" err="1">
                <a:solidFill>
                  <a:srgbClr val="202122"/>
                </a:solidFill>
                <a:effectLst/>
                <a:latin typeface="Arial" panose="020B0604020202020204" pitchFamily="34" charset="0"/>
              </a:rPr>
              <a:t>falls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[0,255]. The </a:t>
            </a:r>
            <a:r>
              <a:rPr lang="pl-PL" b="0" i="0" u="none" strike="noStrike" dirty="0" err="1">
                <a:solidFill>
                  <a:srgbClr val="202122"/>
                </a:solidFill>
                <a:effectLst/>
                <a:latin typeface="Arial" panose="020B0604020202020204" pitchFamily="34" charset="0"/>
              </a:rPr>
              <a:t>midpoint</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case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value</a:t>
            </a:r>
            <a:r>
              <a:rPr lang="pl-PL" b="0" i="0" u="none" strike="noStrike" dirty="0">
                <a:solidFill>
                  <a:srgbClr val="202122"/>
                </a:solidFill>
                <a:effectLst/>
                <a:latin typeface="Arial" panose="020B0604020202020204" pitchFamily="34" charset="0"/>
              </a:rPr>
              <a:t> 128)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subtracted</a:t>
            </a:r>
            <a:r>
              <a:rPr lang="pl-PL" b="0" i="0" u="none" strike="noStrike" dirty="0">
                <a:solidFill>
                  <a:srgbClr val="202122"/>
                </a:solidFill>
                <a:effectLst/>
                <a:latin typeface="Arial" panose="020B0604020202020204" pitchFamily="34" charset="0"/>
              </a:rPr>
              <a:t> from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produce</a:t>
            </a:r>
            <a:r>
              <a:rPr lang="pl-PL" b="0" i="0" u="none" strike="noStrike" dirty="0">
                <a:solidFill>
                  <a:srgbClr val="202122"/>
                </a:solidFill>
                <a:effectLst/>
                <a:latin typeface="Arial" panose="020B0604020202020204" pitchFamily="34" charset="0"/>
              </a:rPr>
              <a:t> a data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a:t>
            </a:r>
            <a:r>
              <a:rPr lang="pl-PL" b="0" i="0" u="none" strike="noStrike" dirty="0" err="1">
                <a:solidFill>
                  <a:srgbClr val="202122"/>
                </a:solidFill>
                <a:effectLst/>
                <a:latin typeface="Arial" panose="020B0604020202020204" pitchFamily="34" charset="0"/>
              </a:rPr>
              <a:t>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modified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[−128,127].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reduces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requirements</a:t>
            </a:r>
            <a:r>
              <a:rPr lang="pl-PL" b="0" i="0" u="none" strike="noStrike" dirty="0">
                <a:solidFill>
                  <a:srgbClr val="202122"/>
                </a:solidFill>
                <a:effectLst/>
                <a:latin typeface="Arial" panose="020B0604020202020204" pitchFamily="34" charset="0"/>
              </a:rPr>
              <a:t> in the DCT </a:t>
            </a:r>
            <a:r>
              <a:rPr lang="pl-PL" b="0" i="0" u="none" strike="noStrike" dirty="0" err="1">
                <a:solidFill>
                  <a:srgbClr val="202122"/>
                </a:solidFill>
                <a:effectLst/>
                <a:latin typeface="Arial" panose="020B0604020202020204" pitchFamily="34" charset="0"/>
              </a:rPr>
              <a:t>processing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follows</a:t>
            </a:r>
            <a:r>
              <a:rPr lang="pl-PL" b="0" i="0" u="none" strike="noStrike" dirty="0">
                <a:solidFill>
                  <a:srgbClr val="202122"/>
                </a:solidFill>
                <a:effectLst/>
                <a:latin typeface="Arial" panose="020B0604020202020204" pitchFamily="34" charset="0"/>
              </a:rPr>
              <a:t>.</a:t>
            </a:r>
            <a:endParaRPr lang="pl-PL" dirty="0"/>
          </a:p>
          <a:p>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results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like</a:t>
            </a:r>
            <a:r>
              <a:rPr lang="pl-PL" b="0" i="0" u="none" strike="noStrike" dirty="0">
                <a:solidFill>
                  <a:srgbClr val="202122"/>
                </a:solidFill>
                <a:effectLst/>
                <a:latin typeface="Arial" panose="020B0604020202020204" pitchFamily="34" charset="0"/>
              </a:rPr>
              <a:t>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3422640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The </a:t>
            </a:r>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input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Linear combination"/>
              </a:rPr>
              <a:t>linear combination</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64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 </a:t>
            </a:r>
            <a:r>
              <a:rPr lang="pl-PL" b="0" i="1" u="none" strike="noStrike" dirty="0" err="1">
                <a:solidFill>
                  <a:srgbClr val="202122"/>
                </a:solidFill>
                <a:effectLst/>
                <a:latin typeface="Arial" panose="020B0604020202020204" pitchFamily="34" charset="0"/>
              </a:rPr>
              <a:t>basis</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functions</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output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1" u="none" strike="noStrike" dirty="0" err="1">
                <a:solidFill>
                  <a:srgbClr val="202122"/>
                </a:solidFill>
                <a:effectLst/>
                <a:latin typeface="Arial" panose="020B0604020202020204" pitchFamily="34" charset="0"/>
              </a:rPr>
              <a:t>transform</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horizontal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u and the </a:t>
            </a:r>
            <a:r>
              <a:rPr lang="pl-PL" b="0" i="0" u="none" strike="noStrike" dirty="0" err="1">
                <a:solidFill>
                  <a:srgbClr val="202122"/>
                </a:solidFill>
                <a:effectLst/>
                <a:latin typeface="Arial" panose="020B0604020202020204" pitchFamily="34" charset="0"/>
              </a:rPr>
              <a:t>vertical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v.</a:t>
            </a:r>
            <a:endParaRPr lang="pl-PL" dirty="0"/>
          </a:p>
        </p:txBody>
      </p:sp>
    </p:spTree>
    <p:extLst>
      <p:ext uri="{BB962C8B-B14F-4D97-AF65-F5344CB8AC3E}">
        <p14:creationId xmlns:p14="http://schemas.microsoft.com/office/powerpoint/2010/main" val="399002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If</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perform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transformation</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our</a:t>
            </a:r>
            <a:r>
              <a:rPr lang="pl-PL" b="0" i="0" u="none" strike="noStrike" dirty="0">
                <a:solidFill>
                  <a:srgbClr val="202122"/>
                </a:solidFill>
                <a:effectLst/>
                <a:latin typeface="Arial" panose="020B0604020202020204" pitchFamily="34" charset="0"/>
              </a:rPr>
              <a:t> matrix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get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rounded</a:t>
            </a:r>
            <a:r>
              <a:rPr lang="pl-PL" b="0" i="0" u="none" strike="noStrike" dirty="0">
                <a:solidFill>
                  <a:srgbClr val="202122"/>
                </a:solidFill>
                <a:effectLst/>
                <a:latin typeface="Arial" panose="020B0604020202020204" pitchFamily="34" charset="0"/>
              </a:rPr>
              <a:t> to the </a:t>
            </a:r>
            <a:r>
              <a:rPr lang="pl-PL" b="0" i="0" u="none" strike="noStrike" dirty="0" err="1">
                <a:solidFill>
                  <a:srgbClr val="202122"/>
                </a:solidFill>
                <a:effectLst/>
                <a:latin typeface="Arial" panose="020B0604020202020204" pitchFamily="34" charset="0"/>
              </a:rPr>
              <a:t>nearest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digits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beyond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decimal</a:t>
            </a:r>
            <a:r>
              <a:rPr lang="pl-PL" b="0" i="0" u="none" strike="noStrike" dirty="0">
                <a:solidFill>
                  <a:srgbClr val="202122"/>
                </a:solidFill>
                <a:effectLst/>
                <a:latin typeface="Arial" panose="020B0604020202020204" pitchFamily="34" charset="0"/>
              </a:rPr>
              <a:t> point).</a:t>
            </a:r>
          </a:p>
          <a:p>
            <a:r>
              <a:rPr lang="pl-PL" b="0" i="0" u="none" strike="noStrike" dirty="0" err="1">
                <a:solidFill>
                  <a:srgbClr val="202122"/>
                </a:solidFill>
                <a:effectLst/>
                <a:latin typeface="Arial" panose="020B0604020202020204" pitchFamily="34" charset="0"/>
              </a:rPr>
              <a:t>Note</a:t>
            </a:r>
            <a:r>
              <a:rPr lang="pl-PL" b="0" i="0" u="none" strike="noStrike" dirty="0">
                <a:solidFill>
                  <a:srgbClr val="202122"/>
                </a:solidFill>
                <a:effectLst/>
                <a:latin typeface="Arial" panose="020B0604020202020204" pitchFamily="34" charset="0"/>
              </a:rPr>
              <a:t> the top-</a:t>
            </a:r>
            <a:r>
              <a:rPr lang="pl-PL" b="0" i="0" u="none" strike="noStrike" dirty="0" err="1">
                <a:solidFill>
                  <a:srgbClr val="202122"/>
                </a:solidFill>
                <a:effectLst/>
                <a:latin typeface="Arial" panose="020B0604020202020204" pitchFamily="34" charset="0"/>
              </a:rPr>
              <a:t>left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with the </a:t>
            </a:r>
            <a:r>
              <a:rPr lang="pl-PL" b="0" i="0" u="none" strike="noStrike" dirty="0" err="1">
                <a:solidFill>
                  <a:srgbClr val="202122"/>
                </a:solidFill>
                <a:effectLst/>
                <a:latin typeface="Arial" panose="020B0604020202020204" pitchFamily="34" charset="0"/>
              </a:rPr>
              <a:t>rather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large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magnitude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the DC </a:t>
            </a:r>
            <a:r>
              <a:rPr lang="pl-PL" b="0" i="0" u="none" strike="noStrike" dirty="0" err="1">
                <a:solidFill>
                  <a:srgbClr val="202122"/>
                </a:solidFill>
                <a:effectLst/>
                <a:latin typeface="Arial" panose="020B0604020202020204" pitchFamily="34" charset="0"/>
              </a:rPr>
              <a:t>coefficient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constant</a:t>
            </a:r>
            <a:r>
              <a:rPr lang="pl-PL" b="0" i="0" u="none" strike="noStrike" dirty="0">
                <a:solidFill>
                  <a:srgbClr val="202122"/>
                </a:solidFill>
                <a:effectLst/>
                <a:latin typeface="Arial" panose="020B0604020202020204" pitchFamily="34" charset="0"/>
              </a:rPr>
              <a:t> component), </a:t>
            </a:r>
            <a:r>
              <a:rPr lang="pl-PL" b="0" i="0" u="none" strike="noStrike" dirty="0" err="1">
                <a:solidFill>
                  <a:srgbClr val="202122"/>
                </a:solidFill>
                <a:effectLst/>
                <a:latin typeface="Arial" panose="020B0604020202020204" pitchFamily="34" charset="0"/>
              </a:rPr>
              <a:t>which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defines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basic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hue</a:t>
            </a:r>
            <a:r>
              <a:rPr lang="pl-PL" b="0" i="0" u="none" strike="noStrike" dirty="0">
                <a:solidFill>
                  <a:srgbClr val="202122"/>
                </a:solidFill>
                <a:effectLst/>
                <a:latin typeface="Arial" panose="020B0604020202020204" pitchFamily="34" charset="0"/>
              </a:rPr>
              <a:t> for the </a:t>
            </a:r>
            <a:r>
              <a:rPr lang="pl-PL" b="0" i="0" u="none" strike="noStrike" dirty="0" err="1">
                <a:solidFill>
                  <a:srgbClr val="202122"/>
                </a:solidFill>
                <a:effectLst/>
                <a:latin typeface="Arial" panose="020B0604020202020204" pitchFamily="34" charset="0"/>
              </a:rPr>
              <a:t>entire</a:t>
            </a:r>
            <a:r>
              <a:rPr lang="pl-PL" b="0" i="0" u="none" strike="noStrike" dirty="0">
                <a:solidFill>
                  <a:srgbClr val="202122"/>
                </a:solidFill>
                <a:effectLst/>
                <a:latin typeface="Arial" panose="020B0604020202020204" pitchFamily="34" charset="0"/>
              </a:rPr>
              <a:t> block. The </a:t>
            </a:r>
            <a:r>
              <a:rPr lang="pl-PL" b="0" i="0" u="none" strike="noStrike" dirty="0" err="1">
                <a:solidFill>
                  <a:srgbClr val="202122"/>
                </a:solidFill>
                <a:effectLst/>
                <a:latin typeface="Arial" panose="020B0604020202020204" pitchFamily="34" charset="0"/>
              </a:rPr>
              <a:t>remaining</a:t>
            </a:r>
            <a:r>
              <a:rPr lang="pl-PL" b="0" i="0" u="none" strike="noStrike" dirty="0">
                <a:solidFill>
                  <a:srgbClr val="202122"/>
                </a:solidFill>
                <a:effectLst/>
                <a:latin typeface="Arial" panose="020B0604020202020204" pitchFamily="34" charset="0"/>
              </a:rPr>
              <a:t> 63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the AC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alternating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components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advantage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tendency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aggregate</a:t>
            </a:r>
            <a:r>
              <a:rPr lang="pl-PL" b="0" i="0" u="none" strike="noStrike" dirty="0">
                <a:solidFill>
                  <a:srgbClr val="202122"/>
                </a:solidFill>
                <a:effectLst/>
                <a:latin typeface="Arial" panose="020B0604020202020204" pitchFamily="34" charset="0"/>
              </a:rPr>
              <a:t> most of the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in one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result</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seen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to </a:t>
            </a:r>
            <a:r>
              <a:rPr lang="pl-PL" b="0" i="0" u="none" strike="noStrike" dirty="0" err="1">
                <a:solidFill>
                  <a:srgbClr val="202122"/>
                </a:solidFill>
                <a:effectLst/>
                <a:latin typeface="Arial" panose="020B0604020202020204" pitchFamily="34" charset="0"/>
              </a:rPr>
              <a:t>follow</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accentuates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effect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while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simultaneously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overall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resulting</a:t>
            </a:r>
            <a:r>
              <a:rPr lang="pl-PL" b="0" i="0" u="none" strike="noStrike" dirty="0">
                <a:solidFill>
                  <a:srgbClr val="202122"/>
                </a:solidFill>
                <a:effectLst/>
                <a:latin typeface="Arial" panose="020B0604020202020204" pitchFamily="34" charset="0"/>
              </a:rPr>
              <a:t> in a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easy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compress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efficiently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entropy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increases</a:t>
            </a:r>
            <a:r>
              <a:rPr lang="pl-PL" b="0" i="0" u="none" strike="noStrike" dirty="0">
                <a:solidFill>
                  <a:srgbClr val="202122"/>
                </a:solidFill>
                <a:effectLst/>
                <a:latin typeface="Arial" panose="020B0604020202020204" pitchFamily="34" charset="0"/>
              </a:rPr>
              <a:t> the bit-</a:t>
            </a:r>
            <a:r>
              <a:rPr lang="pl-PL" b="0" i="0" u="none" strike="noStrike" dirty="0" err="1">
                <a:solidFill>
                  <a:srgbClr val="202122"/>
                </a:solidFill>
                <a:effectLst/>
                <a:latin typeface="Arial" panose="020B0604020202020204" pitchFamily="34" charset="0"/>
              </a:rPr>
              <a:t>depth</a:t>
            </a:r>
            <a:r>
              <a:rPr lang="pl-PL" b="0" i="0" u="none" strike="noStrike" dirty="0">
                <a:solidFill>
                  <a:srgbClr val="202122"/>
                </a:solidFill>
                <a:effectLst/>
                <a:latin typeface="Arial" panose="020B0604020202020204" pitchFamily="34" charset="0"/>
              </a:rPr>
              <a:t> of the data,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8-bit/component image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up</a:t>
            </a:r>
            <a:r>
              <a:rPr lang="pl-PL" b="0" i="0" u="none" strike="noStrike" dirty="0">
                <a:solidFill>
                  <a:srgbClr val="202122"/>
                </a:solidFill>
                <a:effectLst/>
                <a:latin typeface="Arial" panose="020B0604020202020204" pitchFamily="34" charset="0"/>
              </a:rPr>
              <a:t> to 11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fidelity</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calculation</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store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force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codec</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use 16-bit </a:t>
            </a:r>
            <a:r>
              <a:rPr lang="pl-PL" b="0" i="0" u="none" strike="noStrike" dirty="0" err="1">
                <a:solidFill>
                  <a:srgbClr val="202122"/>
                </a:solidFill>
                <a:effectLst/>
                <a:latin typeface="Arial" panose="020B0604020202020204" pitchFamily="34" charset="0"/>
              </a:rPr>
              <a:t>numbers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hold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doubling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image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point;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back</a:t>
            </a:r>
            <a:r>
              <a:rPr lang="pl-PL" b="0" i="0" u="none" strike="noStrike" dirty="0">
                <a:solidFill>
                  <a:srgbClr val="202122"/>
                </a:solidFill>
                <a:effectLst/>
                <a:latin typeface="Arial" panose="020B0604020202020204" pitchFamily="34" charset="0"/>
              </a:rPr>
              <a:t> to 8-bit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by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The </a:t>
            </a:r>
            <a:r>
              <a:rPr lang="pl-PL" b="0" i="0" u="none" strike="noStrike" dirty="0" err="1">
                <a:solidFill>
                  <a:srgbClr val="202122"/>
                </a:solidFill>
                <a:effectLst/>
                <a:latin typeface="Arial" panose="020B0604020202020204" pitchFamily="34" charset="0"/>
              </a:rPr>
              <a:t>temporary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not a performance </a:t>
            </a:r>
            <a:r>
              <a:rPr lang="pl-PL" b="0" i="0" u="none" strike="noStrike" dirty="0" err="1">
                <a:solidFill>
                  <a:srgbClr val="202122"/>
                </a:solidFill>
                <a:effectLst/>
                <a:latin typeface="Arial" panose="020B0604020202020204" pitchFamily="34" charset="0"/>
              </a:rPr>
              <a:t>concern</a:t>
            </a:r>
            <a:r>
              <a:rPr lang="pl-PL" b="0" i="0" u="none" strike="noStrike" dirty="0">
                <a:solidFill>
                  <a:srgbClr val="202122"/>
                </a:solidFill>
                <a:effectLst/>
                <a:latin typeface="Arial" panose="020B0604020202020204" pitchFamily="34" charset="0"/>
              </a:rPr>
              <a:t> for most JPEG </a:t>
            </a:r>
            <a:r>
              <a:rPr lang="pl-PL" b="0" i="0" u="none" strike="noStrike" dirty="0" err="1">
                <a:solidFill>
                  <a:srgbClr val="202122"/>
                </a:solidFill>
                <a:effectLst/>
                <a:latin typeface="Arial" panose="020B0604020202020204" pitchFamily="34" charset="0"/>
              </a:rPr>
              <a:t>implementations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only</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very</a:t>
            </a:r>
            <a:r>
              <a:rPr lang="pl-PL" b="0" i="0" u="none" strike="noStrike" dirty="0">
                <a:solidFill>
                  <a:srgbClr val="202122"/>
                </a:solidFill>
                <a:effectLst/>
                <a:latin typeface="Arial" panose="020B0604020202020204" pitchFamily="34" charset="0"/>
              </a:rPr>
              <a:t> small part of the image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stored</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full</a:t>
            </a:r>
            <a:r>
              <a:rPr lang="pl-PL" b="0" i="0" u="none" strike="noStrike" dirty="0">
                <a:solidFill>
                  <a:srgbClr val="202122"/>
                </a:solidFill>
                <a:effectLst/>
                <a:latin typeface="Arial" panose="020B0604020202020204" pitchFamily="34" charset="0"/>
              </a:rPr>
              <a:t> DCT form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given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time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during</a:t>
            </a:r>
            <a:r>
              <a:rPr lang="pl-PL" b="0" i="0" u="none" strike="noStrike" dirty="0">
                <a:solidFill>
                  <a:srgbClr val="202122"/>
                </a:solidFill>
                <a:effectLst/>
                <a:latin typeface="Arial" panose="020B0604020202020204" pitchFamily="34" charset="0"/>
              </a:rPr>
              <a:t> the image </a:t>
            </a:r>
            <a:r>
              <a:rPr lang="pl-PL" b="0" i="0" u="none" strike="noStrike" dirty="0" err="1">
                <a:solidFill>
                  <a:srgbClr val="202122"/>
                </a:solidFill>
                <a:effectLst/>
                <a:latin typeface="Arial" panose="020B0604020202020204" pitchFamily="34" charset="0"/>
              </a:rPr>
              <a:t>encoding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64219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Quantization, involved in image processing, is a lossy compression technique achieved by compressing a range of values to a single quantum value. When the number of discrete symbols in each stream is reduced, the stream becomes more compressible. For example, reducing the number of colours required to represent a digital image makes it possible to reduce its file size. Specific applications include DCT data quantization in JPEG and DWT data quantization in JPEG 2000.</a:t>
            </a:r>
          </a:p>
        </p:txBody>
      </p:sp>
    </p:spTree>
    <p:extLst>
      <p:ext uri="{BB962C8B-B14F-4D97-AF65-F5344CB8AC3E}">
        <p14:creationId xmlns:p14="http://schemas.microsoft.com/office/powerpoint/2010/main" val="367588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signal processing, data compression, source coding, or bit-rate reduction is the process of encoding information using fewer bits than the original representation. Compression is useful because it reduces resources required to store and transmit data.</a:t>
            </a:r>
          </a:p>
        </p:txBody>
      </p:sp>
    </p:spTree>
    <p:extLst>
      <p:ext uri="{BB962C8B-B14F-4D97-AF65-F5344CB8AC3E}">
        <p14:creationId xmlns:p14="http://schemas.microsoft.com/office/powerpoint/2010/main" val="4081054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information theory an entropy encoding is a lossless data compression scheme that is independent of the specific characteristics of the medium.</a:t>
            </a:r>
          </a:p>
          <a:p>
            <a:r>
              <a:rPr lang="en-GB" dirty="0"/>
              <a:t>One of the main types of entropy coding creates and assigns a unique prefix-free code to each unique symbol that occurs in the input. These entropy encoders then compress data by replacing each fixed-length input symbol with the corresponding variable-length prefix-free output codeword. The length of each codeword is approximately proportional to the negative logarithm of the probability. Therefore, the most common symbols use the shortest codes.</a:t>
            </a:r>
          </a:p>
        </p:txBody>
      </p:sp>
    </p:spTree>
    <p:extLst>
      <p:ext uri="{BB962C8B-B14F-4D97-AF65-F5344CB8AC3E}">
        <p14:creationId xmlns:p14="http://schemas.microsoft.com/office/powerpoint/2010/main" val="141259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23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GB" altLang="pl-PL" dirty="0" err="1"/>
              <a:t>JPEGmini</a:t>
            </a:r>
            <a:r>
              <a:rPr lang="en-GB" altLang="pl-PL" dirty="0"/>
              <a:t> is a Photo Optimization software product created in 2011 that is said to compress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39940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altLang="pl-PL" dirty="0" err="1"/>
              <a:t>JPEGmini</a:t>
            </a:r>
            <a:r>
              <a:rPr lang="en-GB" altLang="pl-PL" dirty="0"/>
              <a:t> technology has two main components: The first is an image quality detector, which imitates the perceptual qualities of the human visual system, to determine the maximum amount of compression which can be applied to each individual photo without causing visible </a:t>
            </a:r>
            <a:r>
              <a:rPr lang="en-GB" altLang="pl-PL" dirty="0" err="1"/>
              <a:t>artifacts</a:t>
            </a:r>
            <a:r>
              <a:rPr lang="en-GB" altLang="pl-PL" dirty="0"/>
              <a:t>. The second is a unique JPEG encoder, which adapts the JPEG encoding process to the original photos, creating the most compact representation of the photos that is possible under the JPEG standard. Combining these two components enables </a:t>
            </a:r>
            <a:r>
              <a:rPr lang="en-GB" altLang="pl-PL" dirty="0" err="1"/>
              <a:t>JPEGmini</a:t>
            </a:r>
            <a:r>
              <a:rPr lang="en-GB" altLang="pl-PL" dirty="0"/>
              <a:t> to achieve an extremely high recompression ratio of up to 5x, or 80% reduction on digital photos, depending on their resolution. </a:t>
            </a:r>
            <a:r>
              <a:rPr lang="en-GB" altLang="pl-PL" dirty="0" err="1"/>
              <a:t>JPEGmini</a:t>
            </a:r>
            <a:r>
              <a:rPr lang="en-GB" altLang="pl-PL" dirty="0"/>
              <a:t> uses proprietary </a:t>
            </a:r>
            <a:r>
              <a:rPr lang="en-GB" altLang="pl-PL" dirty="0" err="1"/>
              <a:t>technology.ress</a:t>
            </a:r>
            <a:r>
              <a:rPr lang="en-GB" altLang="pl-PL" dirty="0"/>
              <a:t>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25470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low bit rates, any lossy block-based coding scheme introduces visible artefacts in pixel blocks and at block boundaries. These boundaries can transform block boundaries, prediction block boundaries, or both, and may coincide with macroblock boundaries. The term </a:t>
            </a:r>
            <a:r>
              <a:rPr lang="en-GB" dirty="0" err="1"/>
              <a:t>macroblocking</a:t>
            </a:r>
            <a:r>
              <a:rPr lang="en-GB" dirty="0"/>
              <a:t> is commonly used regardless of the artefact's cause. Other names include tiling, </a:t>
            </a:r>
            <a:r>
              <a:rPr lang="en-GB" dirty="0" err="1"/>
              <a:t>mosaicing</a:t>
            </a:r>
            <a:r>
              <a:rPr lang="en-GB" dirty="0"/>
              <a:t>, pixelating, quilting, and checkerboarding.</a:t>
            </a:r>
          </a:p>
        </p:txBody>
      </p:sp>
    </p:spTree>
    <p:extLst>
      <p:ext uri="{BB962C8B-B14F-4D97-AF65-F5344CB8AC3E}">
        <p14:creationId xmlns:p14="http://schemas.microsoft.com/office/powerpoint/2010/main" val="183550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numerical analysis and functional analysis, a discrete wavelet transform (DWT) is any wavelet transform for which the wavelets are discretely sampled. As with other wavelet transforms, a key advantage it has over Fourier transforms been temporal resolution: it captures both frequency and location information (location in time).</a:t>
            </a:r>
          </a:p>
        </p:txBody>
      </p:sp>
    </p:spTree>
    <p:extLst>
      <p:ext uri="{BB962C8B-B14F-4D97-AF65-F5344CB8AC3E}">
        <p14:creationId xmlns:p14="http://schemas.microsoft.com/office/powerpoint/2010/main" val="20669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GB" altLang="pl-PL" dirty="0"/>
              <a:t>Any particular compression is either lossy or lossless. Lossless compression reduces bits by identifying and eliminating statistical redundancy. No information is lost in lossless compression. Lossy compression reduces bits by removing unnecessary or less important information. Typically, a device that performs data compression is referred to as an encoder, and one that performs the reversal of the process (decompression) as a decoder.</a:t>
            </a:r>
          </a:p>
        </p:txBody>
      </p:sp>
    </p:spTree>
    <p:extLst>
      <p:ext uri="{BB962C8B-B14F-4D97-AF65-F5344CB8AC3E}">
        <p14:creationId xmlns:p14="http://schemas.microsoft.com/office/powerpoint/2010/main" val="40803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4</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a:p>
        </p:txBody>
      </p:sp>
    </p:spTree>
    <p:extLst>
      <p:ext uri="{BB962C8B-B14F-4D97-AF65-F5344CB8AC3E}">
        <p14:creationId xmlns:p14="http://schemas.microsoft.com/office/powerpoint/2010/main" val="25550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The Moving Picture Experts Group (MPEG) is a working group of authorities that was formed by ISO and IEC to set standards for audio and video compression and transmission.</a:t>
            </a:r>
          </a:p>
          <a:p>
            <a:r>
              <a:rPr lang="en-GB" dirty="0"/>
              <a:t>The Joint Photographic Experts Group (JPEG) is the joint committee between ISO/IEC JTC 1 and ITU-T (formerly CCITT) that created and maintains the JPEG, JPEG 2000, and JPEG XR standards.</a:t>
            </a:r>
          </a:p>
        </p:txBody>
      </p:sp>
    </p:spTree>
    <p:extLst>
      <p:ext uri="{BB962C8B-B14F-4D97-AF65-F5344CB8AC3E}">
        <p14:creationId xmlns:p14="http://schemas.microsoft.com/office/powerpoint/2010/main" val="98323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6</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dirty="0"/>
          </a:p>
        </p:txBody>
      </p:sp>
    </p:spTree>
    <p:extLst>
      <p:ext uri="{BB962C8B-B14F-4D97-AF65-F5344CB8AC3E}">
        <p14:creationId xmlns:p14="http://schemas.microsoft.com/office/powerpoint/2010/main" val="11647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8</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a:p>
        </p:txBody>
      </p:sp>
    </p:spTree>
    <p:extLst>
      <p:ext uri="{BB962C8B-B14F-4D97-AF65-F5344CB8AC3E}">
        <p14:creationId xmlns:p14="http://schemas.microsoft.com/office/powerpoint/2010/main" val="123582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A </a:t>
            </a:r>
            <a:r>
              <a:rPr lang="en-GB" dirty="0" err="1">
                <a:solidFill>
                  <a:srgbClr val="FF0000"/>
                </a:solidFill>
              </a:rPr>
              <a:t>color</a:t>
            </a:r>
            <a:r>
              <a:rPr lang="en-GB" dirty="0">
                <a:solidFill>
                  <a:srgbClr val="FF0000"/>
                </a:solidFill>
              </a:rPr>
              <a:t> space is a specific organization of </a:t>
            </a:r>
            <a:r>
              <a:rPr lang="en-GB" dirty="0" err="1">
                <a:solidFill>
                  <a:srgbClr val="FF0000"/>
                </a:solidFill>
              </a:rPr>
              <a:t>colors</a:t>
            </a:r>
            <a:r>
              <a:rPr lang="en-GB" dirty="0">
                <a:solidFill>
                  <a:srgbClr val="FF0000"/>
                </a:solidFill>
              </a:rPr>
              <a:t>. In combination with physical device profiling, it allows for reproducible representations of </a:t>
            </a:r>
            <a:r>
              <a:rPr lang="en-GB" dirty="0" err="1">
                <a:solidFill>
                  <a:srgbClr val="FF0000"/>
                </a:solidFill>
              </a:rPr>
              <a:t>color</a:t>
            </a:r>
            <a:r>
              <a:rPr lang="en-GB" dirty="0">
                <a:solidFill>
                  <a:srgbClr val="FF0000"/>
                </a:solidFill>
              </a:rPr>
              <a:t>, in both </a:t>
            </a:r>
            <a:r>
              <a:rPr lang="en-GB" dirty="0" err="1">
                <a:solidFill>
                  <a:srgbClr val="FF0000"/>
                </a:solidFill>
              </a:rPr>
              <a:t>analog</a:t>
            </a:r>
            <a:r>
              <a:rPr lang="en-GB" dirty="0">
                <a:solidFill>
                  <a:srgbClr val="FF0000"/>
                </a:solidFill>
              </a:rPr>
              <a:t> and digital representations. A </a:t>
            </a:r>
            <a:r>
              <a:rPr lang="en-GB" dirty="0" err="1">
                <a:solidFill>
                  <a:srgbClr val="FF0000"/>
                </a:solidFill>
              </a:rPr>
              <a:t>color</a:t>
            </a:r>
            <a:r>
              <a:rPr lang="en-GB" dirty="0">
                <a:solidFill>
                  <a:srgbClr val="FF0000"/>
                </a:solidFill>
              </a:rPr>
              <a:t> space may be arbitrary, with particular </a:t>
            </a:r>
            <a:r>
              <a:rPr lang="en-GB" dirty="0" err="1">
                <a:solidFill>
                  <a:srgbClr val="FF0000"/>
                </a:solidFill>
              </a:rPr>
              <a:t>colors</a:t>
            </a:r>
            <a:r>
              <a:rPr lang="en-GB" dirty="0">
                <a:solidFill>
                  <a:srgbClr val="FF0000"/>
                </a:solidFill>
              </a:rPr>
              <a:t> assigned to a set of physical </a:t>
            </a:r>
            <a:r>
              <a:rPr lang="en-GB" dirty="0" err="1">
                <a:solidFill>
                  <a:srgbClr val="FF0000"/>
                </a:solidFill>
              </a:rPr>
              <a:t>color</a:t>
            </a:r>
            <a:r>
              <a:rPr lang="en-GB" dirty="0">
                <a:solidFill>
                  <a:srgbClr val="FF0000"/>
                </a:solidFill>
              </a:rPr>
              <a:t> swatches and corresponding assigned </a:t>
            </a:r>
            <a:r>
              <a:rPr lang="en-GB" dirty="0" err="1">
                <a:solidFill>
                  <a:srgbClr val="FF0000"/>
                </a:solidFill>
              </a:rPr>
              <a:t>color</a:t>
            </a:r>
            <a:r>
              <a:rPr lang="en-GB" dirty="0">
                <a:solidFill>
                  <a:srgbClr val="FF0000"/>
                </a:solidFill>
              </a:rPr>
              <a:t> names or numbers (such as with the Pantone collection), or structured mathematically (as with the NCS System, Adobe RGB and sRGB).</a:t>
            </a:r>
          </a:p>
          <a:p>
            <a:r>
              <a:rPr lang="en-GB" dirty="0">
                <a:solidFill>
                  <a:srgbClr val="FF0000"/>
                </a:solidFill>
              </a:rPr>
              <a:t>Chroma subsampling is the practice of encoding images by implementing less resolution for chroma information than for </a:t>
            </a:r>
            <a:r>
              <a:rPr lang="en-GB" dirty="0" err="1">
                <a:solidFill>
                  <a:srgbClr val="FF0000"/>
                </a:solidFill>
              </a:rPr>
              <a:t>luma</a:t>
            </a:r>
            <a:r>
              <a:rPr lang="en-GB" dirty="0">
                <a:solidFill>
                  <a:srgbClr val="FF0000"/>
                </a:solidFill>
              </a:rPr>
              <a:t> information, taking advantage of the human visual system's lower acuity for </a:t>
            </a:r>
            <a:r>
              <a:rPr lang="en-GB" dirty="0" err="1">
                <a:solidFill>
                  <a:srgbClr val="FF0000"/>
                </a:solidFill>
              </a:rPr>
              <a:t>color</a:t>
            </a:r>
            <a:r>
              <a:rPr lang="en-GB" dirty="0">
                <a:solidFill>
                  <a:srgbClr val="FF0000"/>
                </a:solidFill>
              </a:rPr>
              <a:t> differences than for luminance.</a:t>
            </a:r>
          </a:p>
        </p:txBody>
      </p:sp>
    </p:spTree>
    <p:extLst>
      <p:ext uri="{BB962C8B-B14F-4D97-AF65-F5344CB8AC3E}">
        <p14:creationId xmlns:p14="http://schemas.microsoft.com/office/powerpoint/2010/main" val="132675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Transform coding is a type of data compression for "natural" data like audio signals or photographic images. The transformation is typically lossless (perfectly reversible) on its own but is used to enable better (more targeted) quantization, which then results in a lower quality copy of the original input (lossy compression).</a:t>
            </a:r>
          </a:p>
          <a:p>
            <a:r>
              <a:rPr lang="en-GB" dirty="0">
                <a:solidFill>
                  <a:srgbClr val="FF0000"/>
                </a:solidFill>
              </a:rPr>
              <a:t>In transform coding, knowledge of the application is used to choose information to discard, thereby lowering its bandwidth. The remaining information can then be compressed via a variety of methods. When the output is decoded, the result may not be identical to the original input, but is expected to be close enough for the purpose of the application.</a:t>
            </a:r>
          </a:p>
        </p:txBody>
      </p:sp>
    </p:spTree>
    <p:extLst>
      <p:ext uri="{BB962C8B-B14F-4D97-AF65-F5344CB8AC3E}">
        <p14:creationId xmlns:p14="http://schemas.microsoft.com/office/powerpoint/2010/main" val="133154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Click to edit Master title style</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AF3ED493-CD1A-7348-843F-377EEB496FAB}" type="datetime1">
              <a:rPr lang="pl-PL" altLang="pl-PL" smtClean="0"/>
              <a:t>11.04.2022</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0055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tytułu pionowego 2"/>
          <p:cNvSpPr>
            <a:spLocks noGrp="1"/>
          </p:cNvSpPr>
          <p:nvPr>
            <p:ph type="body" orient="vert" idx="1"/>
          </p:nvPr>
        </p:nvSpPr>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77AB33A9-B470-3A42-8CD2-334A3C3B53CD}" type="datetime1">
              <a:rPr lang="pl-PL" altLang="pl-PL" smtClean="0"/>
              <a:t>11.04.2022</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516266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Click to edit Master title style</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6F010460-3688-3444-811A-AE1FDB8C2C25}" type="datetime1">
              <a:rPr lang="pl-PL" altLang="pl-PL" smtClean="0"/>
              <a:t>11.04.2022</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Slajd tytułowy">
    <p:spTree>
      <p:nvGrpSpPr>
        <p:cNvPr id="1" name=""/>
        <p:cNvGrpSpPr/>
        <p:nvPr/>
      </p:nvGrpSpPr>
      <p:grpSpPr>
        <a:xfrm>
          <a:off x="0" y="0"/>
          <a:ext cx="0" cy="0"/>
          <a:chOff x="0" y="0"/>
          <a:chExt cx="0" cy="0"/>
        </a:xfrm>
      </p:grpSpPr>
      <p:sp>
        <p:nvSpPr>
          <p:cNvPr id="51" name="Shape 51"/>
          <p:cNvSpPr>
            <a:spLocks noGrp="1"/>
          </p:cNvSpPr>
          <p:nvPr>
            <p:ph type="title"/>
          </p:nvPr>
        </p:nvSpPr>
        <p:spPr>
          <a:xfrm>
            <a:off x="685800" y="1844679"/>
            <a:ext cx="7772400" cy="2041523"/>
          </a:xfrm>
          <a:prstGeom prst="rect">
            <a:avLst/>
          </a:prstGeom>
        </p:spPr>
        <p:txBody>
          <a:bodyPr lIns="45702" tIns="45702" rIns="45702" bIns="45702"/>
          <a:lstStyle>
            <a:lvl1pPr algn="l">
              <a:defRPr sz="2200" b="1">
                <a:latin typeface="Verdana"/>
                <a:ea typeface="Verdana"/>
                <a:cs typeface="Verdana"/>
                <a:sym typeface="Verdana"/>
              </a:defRPr>
            </a:lvl1pPr>
          </a:lstStyle>
          <a:p>
            <a:pPr lvl="0">
              <a:defRPr sz="1800" b="0">
                <a:uFillTx/>
              </a:defRPr>
            </a:pPr>
            <a:r>
              <a:rPr sz="2200" b="1">
                <a:uFill>
                  <a:solidFill/>
                </a:uFill>
              </a:rPr>
              <a:t>Title Text</a:t>
            </a:r>
          </a:p>
        </p:txBody>
      </p:sp>
      <p:sp>
        <p:nvSpPr>
          <p:cNvPr id="52" name="Shape 52"/>
          <p:cNvSpPr>
            <a:spLocks noGrp="1"/>
          </p:cNvSpPr>
          <p:nvPr>
            <p:ph type="body" idx="1"/>
          </p:nvPr>
        </p:nvSpPr>
        <p:spPr>
          <a:xfrm>
            <a:off x="1371600" y="3886201"/>
            <a:ext cx="6400800" cy="2971799"/>
          </a:xfrm>
          <a:prstGeom prst="rect">
            <a:avLst/>
          </a:prstGeom>
        </p:spPr>
        <p:txBody>
          <a:bodyPr lIns="45702" tIns="45702" rIns="45702" bIns="45702"/>
          <a:lstStyle>
            <a:lvl1pPr marL="0" indent="0" algn="ctr">
              <a:spcBef>
                <a:spcPts val="500"/>
              </a:spcBef>
              <a:buSzTx/>
              <a:buNone/>
              <a:defRPr sz="2400">
                <a:latin typeface="Verdana"/>
                <a:ea typeface="Verdana"/>
                <a:cs typeface="Verdana"/>
                <a:sym typeface="Verdana"/>
              </a:defRPr>
            </a:lvl1pPr>
            <a:lvl2pPr marL="0" indent="457011" algn="ctr">
              <a:spcBef>
                <a:spcPts val="500"/>
              </a:spcBef>
              <a:buSzTx/>
              <a:buNone/>
              <a:defRPr sz="2400">
                <a:latin typeface="Verdana"/>
                <a:ea typeface="Verdana"/>
                <a:cs typeface="Verdana"/>
                <a:sym typeface="Verdana"/>
              </a:defRPr>
            </a:lvl2pPr>
            <a:lvl3pPr marL="0" indent="914020" algn="ctr">
              <a:spcBef>
                <a:spcPts val="500"/>
              </a:spcBef>
              <a:buSzTx/>
              <a:buNone/>
              <a:defRPr sz="2400">
                <a:latin typeface="Verdana"/>
                <a:ea typeface="Verdana"/>
                <a:cs typeface="Verdana"/>
                <a:sym typeface="Verdana"/>
              </a:defRPr>
            </a:lvl3pPr>
            <a:lvl4pPr marL="0" indent="1371032" algn="ctr">
              <a:spcBef>
                <a:spcPts val="500"/>
              </a:spcBef>
              <a:buSzTx/>
              <a:buNone/>
              <a:defRPr sz="2400">
                <a:latin typeface="Verdana"/>
                <a:ea typeface="Verdana"/>
                <a:cs typeface="Verdana"/>
                <a:sym typeface="Verdana"/>
              </a:defRPr>
            </a:lvl4pPr>
            <a:lvl5pPr marL="0" indent="1828040" algn="ctr">
              <a:spcBef>
                <a:spcPts val="500"/>
              </a:spcBef>
              <a:buSzTx/>
              <a:buNone/>
              <a:defRPr sz="2400">
                <a:latin typeface="Verdana"/>
                <a:ea typeface="Verdana"/>
                <a:cs typeface="Verdana"/>
                <a:sym typeface="Verdana"/>
              </a:defRPr>
            </a:lvl5pPr>
          </a:lstStyle>
          <a:p>
            <a:pPr lvl="0">
              <a:defRPr sz="1800">
                <a:uFillTx/>
              </a:defRPr>
            </a:pPr>
            <a:r>
              <a:rPr sz="2400">
                <a:uFill>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53" name="Shape 53"/>
          <p:cNvSpPr>
            <a:spLocks noGrp="1"/>
          </p:cNvSpPr>
          <p:nvPr>
            <p:ph type="sldNum" sz="quarter" idx="2"/>
          </p:nvPr>
        </p:nvSpPr>
        <p:spPr>
          <a:xfrm>
            <a:off x="6553200" y="6245225"/>
            <a:ext cx="2133600" cy="288788"/>
          </a:xfrm>
          <a:prstGeom prst="rect">
            <a:avLst/>
          </a:prstGeom>
        </p:spPr>
        <p:txBody>
          <a:bodyPr lIns="45702" tIns="45702" rIns="45702" bIns="45702"/>
          <a:lstStyle/>
          <a:p>
            <a:pPr lvl="0"/>
            <a:fld id="{86CB4B4D-7CA3-9044-876B-883B54F8677D}" type="slidenum">
              <a:t>‹#›</a:t>
            </a:fld>
            <a:endParaRPr/>
          </a:p>
        </p:txBody>
      </p:sp>
    </p:spTree>
    <p:extLst>
      <p:ext uri="{BB962C8B-B14F-4D97-AF65-F5344CB8AC3E}">
        <p14:creationId xmlns:p14="http://schemas.microsoft.com/office/powerpoint/2010/main" val="11755263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fld id="{E050F0E3-D309-5B44-B9E0-8BAA8B41A489}" type="datetime1">
              <a:rPr lang="pl-PL" altLang="pl-PL" smtClean="0">
                <a:solidFill>
                  <a:srgbClr val="000000"/>
                </a:solidFill>
              </a:rPr>
              <a:t>11.04.2022</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D3C2FB0-EF78-3344-BD20-D90B2CFDEDE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46008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68454989-E5F8-FE49-91AD-8DE9DEB4F9FB}" type="datetime1">
              <a:rPr lang="pl-PL" altLang="pl-PL" smtClean="0">
                <a:solidFill>
                  <a:srgbClr val="000000"/>
                </a:solidFill>
              </a:rPr>
              <a:t>11.04.2022</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800D08B-4D08-4B48-8326-6B8E4F14AB64}"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952062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fld id="{FB69B387-2589-284B-9858-A8BDAC44D6F6}" type="datetime1">
              <a:rPr lang="pl-PL" altLang="pl-PL" smtClean="0">
                <a:solidFill>
                  <a:srgbClr val="000000"/>
                </a:solidFill>
              </a:rPr>
              <a:t>11.04.2022</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EF3C99A-14BC-0A41-9534-9673BADCA10B}"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1008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fld id="{89BDCDFA-C287-F140-A2E2-A331446834CE}" type="datetime1">
              <a:rPr lang="pl-PL" altLang="pl-PL" smtClean="0">
                <a:solidFill>
                  <a:srgbClr val="000000"/>
                </a:solidFill>
              </a:rPr>
              <a:t>11.04.2022</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8241E74-8F7E-B942-874C-F2F21024DBB3}"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460686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fld id="{E23F3702-E967-5549-84AE-DEEFBC2F62FD}" type="datetime1">
              <a:rPr lang="pl-PL" altLang="pl-PL" smtClean="0">
                <a:solidFill>
                  <a:srgbClr val="000000"/>
                </a:solidFill>
              </a:rPr>
              <a:t>11.04.2022</a:t>
            </a:fld>
            <a:endParaRPr lang="pl-PL" altLang="pl-PL">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A27DA6A2-98DD-9248-913C-674369C3254C}"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54290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fld id="{C10F196C-68B0-124D-9EB1-A7D2A4D85D8E}" type="datetime1">
              <a:rPr lang="pl-PL" altLang="pl-PL" smtClean="0">
                <a:solidFill>
                  <a:srgbClr val="000000"/>
                </a:solidFill>
              </a:rPr>
              <a:t>11.04.2022</a:t>
            </a:fld>
            <a:endParaRPr lang="pl-PL" altLang="pl-PL">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5F19955-38B4-D349-B554-45524C20B11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3474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93AA88D-A4D6-0547-ADAE-6921D573A0C7}" type="datetime1">
              <a:rPr lang="pl-PL" altLang="pl-PL" smtClean="0">
                <a:solidFill>
                  <a:srgbClr val="000000"/>
                </a:solidFill>
              </a:rPr>
              <a:t>11.04.2022</a:t>
            </a:fld>
            <a:endParaRPr lang="pl-PL" altLang="pl-PL">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F05BB503-1F28-4A49-BF64-8613DDEE417E}"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83053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idx="1"/>
          </p:nvPr>
        </p:nvSpPr>
        <p:spPr/>
        <p:txBody>
          <a:body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CEA92D51-471F-D543-91FD-F0916D2DD033}" type="datetime1">
              <a:rPr lang="pl-PL" altLang="pl-PL" smtClean="0"/>
              <a:t>11.04.2022</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00000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E7B1CAB6-B8C2-6A4C-8FDA-BB71D3303341}" type="datetime1">
              <a:rPr lang="pl-PL" altLang="pl-PL" smtClean="0">
                <a:solidFill>
                  <a:srgbClr val="000000"/>
                </a:solidFill>
              </a:rPr>
              <a:t>11.04.2022</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B2122D5-A36A-8A4D-97AF-665351D0EABF}"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690367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B167D32B-D23C-B542-BC57-27630DCB29DD}" type="datetime1">
              <a:rPr lang="pl-PL" altLang="pl-PL" smtClean="0">
                <a:solidFill>
                  <a:srgbClr val="000000"/>
                </a:solidFill>
              </a:rPr>
              <a:t>11.04.2022</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B64C5C7-CC08-A547-A037-89849A637DB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131359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FFBF2870-B0FA-AF48-9E24-77A409E86720}" type="datetime1">
              <a:rPr lang="pl-PL" altLang="pl-PL" smtClean="0">
                <a:solidFill>
                  <a:srgbClr val="000000"/>
                </a:solidFill>
              </a:rPr>
              <a:t>11.04.2022</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895085D-5676-8A43-B6AF-7BCF2018D335}"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37322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5192034A-CD40-164B-BE39-7A2EA2345AFA}" type="datetime1">
              <a:rPr lang="pl-PL" altLang="pl-PL" smtClean="0">
                <a:solidFill>
                  <a:srgbClr val="000000"/>
                </a:solidFill>
              </a:rPr>
              <a:t>11.04.2022</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164CBF5-4FE7-FD4D-8E35-46E1C79BC0A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7272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25689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9044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753869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3471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8692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05822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Click to edit Master title style</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817F8B4F-E712-E544-94DB-9CE0065AE765}" type="datetime1">
              <a:rPr lang="pl-PL" altLang="pl-PL" smtClean="0"/>
              <a:t>11.04.2022</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7453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94570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75622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6399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721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519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8E9372F1-6857-384F-AF4A-29222B810AE2}" type="slidenum">
              <a:rPr lang="en-US" altLang="pl-PL"/>
              <a:pPr>
                <a:defRPr/>
              </a:pPr>
              <a:t>‹#›</a:t>
            </a:fld>
            <a:endParaRPr lang="en-US" altLang="pl-PL"/>
          </a:p>
        </p:txBody>
      </p:sp>
    </p:spTree>
    <p:extLst>
      <p:ext uri="{BB962C8B-B14F-4D97-AF65-F5344CB8AC3E}">
        <p14:creationId xmlns:p14="http://schemas.microsoft.com/office/powerpoint/2010/main" val="2031575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EA236DC5-6EC3-0144-B560-BFCFAFC68E65}" type="slidenum">
              <a:rPr lang="en-US" altLang="pl-PL"/>
              <a:pPr>
                <a:defRPr/>
              </a:pPr>
              <a:t>‹#›</a:t>
            </a:fld>
            <a:endParaRPr lang="en-US" altLang="pl-PL"/>
          </a:p>
        </p:txBody>
      </p:sp>
    </p:spTree>
    <p:extLst>
      <p:ext uri="{BB962C8B-B14F-4D97-AF65-F5344CB8AC3E}">
        <p14:creationId xmlns:p14="http://schemas.microsoft.com/office/powerpoint/2010/main" val="1852689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D78BFD93-EA9C-7240-8D73-05BC9C51FBF3}" type="slidenum">
              <a:rPr lang="en-US" altLang="pl-PL"/>
              <a:pPr>
                <a:defRPr/>
              </a:pPr>
              <a:t>‹#›</a:t>
            </a:fld>
            <a:endParaRPr lang="en-US" altLang="pl-PL"/>
          </a:p>
        </p:txBody>
      </p:sp>
    </p:spTree>
    <p:extLst>
      <p:ext uri="{BB962C8B-B14F-4D97-AF65-F5344CB8AC3E}">
        <p14:creationId xmlns:p14="http://schemas.microsoft.com/office/powerpoint/2010/main" val="1789516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D08096B5-13CB-7044-905D-5F9D1D32DDC0}" type="slidenum">
              <a:rPr lang="en-US" altLang="pl-PL"/>
              <a:pPr>
                <a:defRPr/>
              </a:pPr>
              <a:t>‹#›</a:t>
            </a:fld>
            <a:endParaRPr lang="en-US" altLang="pl-PL"/>
          </a:p>
        </p:txBody>
      </p:sp>
    </p:spTree>
    <p:extLst>
      <p:ext uri="{BB962C8B-B14F-4D97-AF65-F5344CB8AC3E}">
        <p14:creationId xmlns:p14="http://schemas.microsoft.com/office/powerpoint/2010/main" val="888330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A96347CA-368C-E84E-88C6-53E7AF305373}" type="slidenum">
              <a:rPr lang="en-US" altLang="pl-PL"/>
              <a:pPr>
                <a:defRPr/>
              </a:pPr>
              <a:t>‹#›</a:t>
            </a:fld>
            <a:endParaRPr lang="en-US" altLang="pl-PL"/>
          </a:p>
        </p:txBody>
      </p:sp>
    </p:spTree>
    <p:extLst>
      <p:ext uri="{BB962C8B-B14F-4D97-AF65-F5344CB8AC3E}">
        <p14:creationId xmlns:p14="http://schemas.microsoft.com/office/powerpoint/2010/main" val="86853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Rectangle 4"/>
          <p:cNvSpPr>
            <a:spLocks noGrp="1" noChangeArrowheads="1"/>
          </p:cNvSpPr>
          <p:nvPr>
            <p:ph type="dt" sz="half" idx="10"/>
          </p:nvPr>
        </p:nvSpPr>
        <p:spPr>
          <a:ln/>
        </p:spPr>
        <p:txBody>
          <a:bodyPr/>
          <a:lstStyle>
            <a:lvl1pPr>
              <a:defRPr/>
            </a:lvl1pPr>
          </a:lstStyle>
          <a:p>
            <a:fld id="{D0238B44-5414-964A-B1D1-1FC5B5A2895F}" type="datetime1">
              <a:rPr lang="pl-PL" altLang="pl-PL" smtClean="0"/>
              <a:t>11.04.2022</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081174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AD2E2E9B-940A-6D45-BCFB-4C060824C5F6}" type="slidenum">
              <a:rPr lang="en-US" altLang="pl-PL"/>
              <a:pPr>
                <a:defRPr/>
              </a:pPr>
              <a:t>‹#›</a:t>
            </a:fld>
            <a:endParaRPr lang="en-US" altLang="pl-PL"/>
          </a:p>
        </p:txBody>
      </p:sp>
    </p:spTree>
    <p:extLst>
      <p:ext uri="{BB962C8B-B14F-4D97-AF65-F5344CB8AC3E}">
        <p14:creationId xmlns:p14="http://schemas.microsoft.com/office/powerpoint/2010/main" val="1005900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4239BBF5-45E4-0C4F-943E-B1F1BE2A699A}" type="slidenum">
              <a:rPr lang="en-US" altLang="pl-PL"/>
              <a:pPr>
                <a:defRPr/>
              </a:pPr>
              <a:t>‹#›</a:t>
            </a:fld>
            <a:endParaRPr lang="en-US" altLang="pl-PL"/>
          </a:p>
        </p:txBody>
      </p:sp>
    </p:spTree>
    <p:extLst>
      <p:ext uri="{BB962C8B-B14F-4D97-AF65-F5344CB8AC3E}">
        <p14:creationId xmlns:p14="http://schemas.microsoft.com/office/powerpoint/2010/main" val="1174854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C8F7C4B4-566B-5A44-BB6B-6ACE31CABECF}" type="slidenum">
              <a:rPr lang="en-US" altLang="pl-PL"/>
              <a:pPr>
                <a:defRPr/>
              </a:pPr>
              <a:t>‹#›</a:t>
            </a:fld>
            <a:endParaRPr lang="en-US" altLang="pl-PL"/>
          </a:p>
        </p:txBody>
      </p:sp>
    </p:spTree>
    <p:extLst>
      <p:ext uri="{BB962C8B-B14F-4D97-AF65-F5344CB8AC3E}">
        <p14:creationId xmlns:p14="http://schemas.microsoft.com/office/powerpoint/2010/main" val="1813670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AA39E292-0C22-AB4E-BD7E-CA2CC19EBF2C}" type="slidenum">
              <a:rPr lang="en-US" altLang="pl-PL"/>
              <a:pPr>
                <a:defRPr/>
              </a:pPr>
              <a:t>‹#›</a:t>
            </a:fld>
            <a:endParaRPr lang="en-US" altLang="pl-PL"/>
          </a:p>
        </p:txBody>
      </p:sp>
    </p:spTree>
    <p:extLst>
      <p:ext uri="{BB962C8B-B14F-4D97-AF65-F5344CB8AC3E}">
        <p14:creationId xmlns:p14="http://schemas.microsoft.com/office/powerpoint/2010/main" val="976485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DB4B5C8-DF30-D04B-8CD8-7B97CCEA560C}" type="slidenum">
              <a:rPr lang="en-US" altLang="pl-PL"/>
              <a:pPr>
                <a:defRPr/>
              </a:pPr>
              <a:t>‹#›</a:t>
            </a:fld>
            <a:endParaRPr lang="en-US" altLang="pl-PL"/>
          </a:p>
        </p:txBody>
      </p:sp>
    </p:spTree>
    <p:extLst>
      <p:ext uri="{BB962C8B-B14F-4D97-AF65-F5344CB8AC3E}">
        <p14:creationId xmlns:p14="http://schemas.microsoft.com/office/powerpoint/2010/main" val="718087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EE6EF11-32BB-0846-A42C-F53CA4589E06}" type="slidenum">
              <a:rPr lang="en-US" altLang="pl-PL"/>
              <a:pPr>
                <a:defRPr/>
              </a:pPr>
              <a:t>‹#›</a:t>
            </a:fld>
            <a:endParaRPr lang="en-US" altLang="pl-PL"/>
          </a:p>
        </p:txBody>
      </p:sp>
    </p:spTree>
    <p:extLst>
      <p:ext uri="{BB962C8B-B14F-4D97-AF65-F5344CB8AC3E}">
        <p14:creationId xmlns:p14="http://schemas.microsoft.com/office/powerpoint/2010/main" val="367180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Click to edit Master title style</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7" name="Rectangle 4"/>
          <p:cNvSpPr>
            <a:spLocks noGrp="1" noChangeArrowheads="1"/>
          </p:cNvSpPr>
          <p:nvPr>
            <p:ph type="dt" sz="half" idx="10"/>
          </p:nvPr>
        </p:nvSpPr>
        <p:spPr>
          <a:ln/>
        </p:spPr>
        <p:txBody>
          <a:bodyPr/>
          <a:lstStyle>
            <a:lvl1pPr>
              <a:defRPr/>
            </a:lvl1pPr>
          </a:lstStyle>
          <a:p>
            <a:fld id="{A168A3DF-4F5F-F140-8CC7-1487D4B9734C}" type="datetime1">
              <a:rPr lang="pl-PL" altLang="pl-PL" smtClean="0"/>
              <a:t>11.04.2022</a:t>
            </a:fld>
            <a:endParaRPr lang="pl-PL" alt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9"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7801722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975FEB57-1F11-1547-90BC-2A2688D3A98D}" type="slidenum">
              <a:rPr lang="en-US" altLang="pl-PL"/>
              <a:pPr>
                <a:defRPr/>
              </a:pPr>
              <a:t>‹#›</a:t>
            </a:fld>
            <a:endParaRPr lang="en-US" altLang="pl-PL"/>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E60AAD4C-7CEB-AF4E-8EE6-8FAF43654B5B}" type="slidenum">
              <a:rPr lang="en-US" altLang="pl-PL"/>
              <a:pPr>
                <a:defRPr/>
              </a:pPr>
              <a:t>‹#›</a:t>
            </a:fld>
            <a:endParaRPr lang="en-US" altLang="pl-PL"/>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C31C366F-9565-9949-A255-3F8FE7D0F919}" type="slidenum">
              <a:rPr lang="en-US" altLang="pl-PL"/>
              <a:pPr>
                <a:defRPr/>
              </a:pPr>
              <a:t>‹#›</a:t>
            </a:fld>
            <a:endParaRPr lang="en-US" alt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82844987-25B4-DA4C-BC4A-204662361CA2}" type="datetime1">
              <a:rPr lang="pl-PL" altLang="pl-PL" smtClean="0"/>
              <a:t>11.04.2022</a:t>
            </a:fld>
            <a:endParaRPr lang="pl-PL" alt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5"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095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D7449EE1-6F51-AB4E-925B-EB15B18712F0}" type="slidenum">
              <a:rPr lang="en-US" altLang="pl-PL"/>
              <a:pPr>
                <a:defRPr/>
              </a:pPr>
              <a:t>‹#›</a:t>
            </a:fld>
            <a:endParaRPr lang="en-US" altLang="pl-PL"/>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B52F7FDB-1686-3645-8764-DCE9EF655C0E}" type="slidenum">
              <a:rPr lang="en-US" altLang="pl-PL"/>
              <a:pPr>
                <a:defRPr/>
              </a:pPr>
              <a:t>‹#›</a:t>
            </a:fld>
            <a:endParaRPr lang="en-US" altLang="pl-PL"/>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F212D3C-445D-2B43-80A6-3390CFF9E793}" type="slidenum">
              <a:rPr lang="en-US" altLang="pl-PL"/>
              <a:pPr>
                <a:defRPr/>
              </a:pPr>
              <a:t>‹#›</a:t>
            </a:fld>
            <a:endParaRPr lang="en-US" altLang="pl-PL"/>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FBD2E1E3-C350-C149-9679-D3B94AB943F7}" type="slidenum">
              <a:rPr lang="en-US" altLang="pl-PL"/>
              <a:pPr>
                <a:defRPr/>
              </a:pPr>
              <a:t>‹#›</a:t>
            </a:fld>
            <a:endParaRPr lang="en-US" altLang="pl-PL"/>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5140B01-0117-C84C-8FAE-6583D887158F}" type="slidenum">
              <a:rPr lang="en-US" altLang="pl-PL"/>
              <a:pPr>
                <a:defRPr/>
              </a:pPr>
              <a:t>‹#›</a:t>
            </a:fld>
            <a:endParaRPr lang="en-US" altLang="pl-PL"/>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21964F20-B0D8-E849-962D-A2F4E6096C0C}" type="slidenum">
              <a:rPr lang="en-US" altLang="pl-PL"/>
              <a:pPr>
                <a:defRPr/>
              </a:pPr>
              <a:t>‹#›</a:t>
            </a:fld>
            <a:endParaRPr lang="en-US" altLang="pl-PL"/>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9158FEB2-6A99-864D-A577-78579172621B}" type="slidenum">
              <a:rPr lang="en-US" altLang="pl-PL"/>
              <a:pPr>
                <a:defRPr/>
              </a:pPr>
              <a:t>‹#›</a:t>
            </a:fld>
            <a:endParaRPr lang="en-US" altLang="pl-PL"/>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881807E-BEBA-E34B-8B22-9325FAE4913B}" type="slidenum">
              <a:rPr lang="en-US" altLang="pl-PL"/>
              <a:pPr>
                <a:defRPr/>
              </a:pPr>
              <a:t>‹#›</a:t>
            </a:fld>
            <a:endParaRPr lang="en-US" altLang="pl-PL"/>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5D3867E1-25C3-7744-B39C-46F02973C8D3}" type="slidenum">
              <a:rPr lang="en-US" altLang="pl-PL"/>
              <a:pPr>
                <a:defRPr/>
              </a:pPr>
              <a:t>‹#›</a:t>
            </a:fld>
            <a:endParaRPr lang="en-US" altLang="pl-PL"/>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6CD7CFE7-51F9-F14B-A268-D15AC3030C72}" type="slidenum">
              <a:rPr lang="en-US" altLang="pl-PL"/>
              <a:pPr>
                <a:defRPr/>
              </a:pPr>
              <a:t>‹#›</a:t>
            </a:fld>
            <a:endParaRPr lang="en-US" alt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596D3C9-B074-8D48-810F-E1DA36FD8629}" type="datetime1">
              <a:rPr lang="pl-PL" altLang="pl-PL" smtClean="0"/>
              <a:t>11.04.2022</a:t>
            </a:fld>
            <a:endParaRPr lang="pl-PL" alt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4"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416903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4A2B8832-54A5-494F-B3EA-68CD5BC89DD9}" type="slidenum">
              <a:rPr lang="en-US" altLang="pl-PL"/>
              <a:pPr>
                <a:defRPr/>
              </a:pPr>
              <a:t>‹#›</a:t>
            </a:fld>
            <a:endParaRPr lang="en-US" altLang="pl-PL"/>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E7F4CB1A-4598-BF46-A17C-1F60AC2A569A}" type="slidenum">
              <a:rPr lang="en-US" altLang="pl-PL"/>
              <a:pPr>
                <a:defRPr/>
              </a:pPr>
              <a:t>‹#›</a:t>
            </a:fld>
            <a:endParaRPr lang="en-US" altLang="pl-PL"/>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5E627245-B88B-2244-B417-448648E1DA6E}" type="slidenum">
              <a:rPr lang="en-US" altLang="pl-PL"/>
              <a:pPr>
                <a:defRPr/>
              </a:pPr>
              <a:t>‹#›</a:t>
            </a:fld>
            <a:endParaRPr lang="en-US" altLang="pl-PL"/>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C8F773A-4241-994E-A530-ECF245324ADA}" type="slidenum">
              <a:rPr lang="en-US" altLang="pl-PL"/>
              <a:pPr>
                <a:defRPr/>
              </a:pPr>
              <a:t>‹#›</a:t>
            </a:fld>
            <a:endParaRPr lang="en-US" altLang="pl-PL"/>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26B63D86-A5EB-EE4F-B7D3-7245406AF4D9}" type="slidenum">
              <a:rPr lang="en-US" altLang="pl-PL"/>
              <a:pPr>
                <a:defRPr/>
              </a:pPr>
              <a:t>‹#›</a:t>
            </a:fld>
            <a:endParaRPr lang="en-US" altLang="pl-PL"/>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070E4F20-2F5F-494A-ACBD-709E94B17B9D}" type="slidenum">
              <a:rPr lang="en-US" altLang="pl-PL"/>
              <a:pPr>
                <a:defRPr/>
              </a:pPr>
              <a:t>‹#›</a:t>
            </a:fld>
            <a:endParaRPr lang="en-US" altLang="pl-PL"/>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01F268C-7FA9-FB42-ADF7-DC05413C1CC4}" type="slidenum">
              <a:rPr lang="en-US" altLang="pl-PL"/>
              <a:pPr>
                <a:defRPr/>
              </a:pPr>
              <a:t>‹#›</a:t>
            </a:fld>
            <a:endParaRPr lang="en-US" altLang="pl-PL"/>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1BAEBE86-6EA5-BD49-A90A-19F1E66FAE67}" type="slidenum">
              <a:rPr lang="en-US" altLang="pl-PL"/>
              <a:pPr>
                <a:defRPr/>
              </a:pPr>
              <a:t>‹#›</a:t>
            </a:fld>
            <a:endParaRPr lang="en-US" altLang="pl-PL"/>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F124694-37E9-2046-8CAD-CB53D98724BA}" type="slidenum">
              <a:rPr lang="en-US" altLang="pl-PL"/>
              <a:pPr>
                <a:defRPr/>
              </a:pPr>
              <a:t>‹#›</a:t>
            </a:fld>
            <a:endParaRPr lang="en-US" alt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Click to edit Master title style</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EC6FFE8-90B1-EB40-BD64-9FEF53FFD14C}" type="datetime1">
              <a:rPr lang="pl-PL" altLang="pl-PL" smtClean="0"/>
              <a:t>11.04.2022</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1040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Click to edit Master title style</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Drag picture to placeholder or click icon to add</a:t>
            </a:r>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7EC9AF2-2F3D-B54F-8A99-C5BBAA95BAAD}" type="datetime1">
              <a:rPr lang="pl-PL" altLang="pl-PL" smtClean="0"/>
              <a:t>11.04.2022</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847228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2.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4.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4.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5914B4F6-5356-5B43-8B53-F7613848275D}" type="datetime1">
              <a:rPr lang="pl-PL" altLang="pl-PL" smtClean="0"/>
              <a:t>11.04.2022</a:t>
            </a:fld>
            <a:endParaRPr lang="pl-PL" altLang="pl-P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a:defRPr/>
            </a:pPr>
            <a:endParaRPr lang="pl-PL" altLang="pl-P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265534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200" b="1">
          <a:solidFill>
            <a:schemeClr val="tx2"/>
          </a:solidFill>
          <a:latin typeface="Verdana" pitchFamily="34" charset="0"/>
        </a:defRPr>
      </a:lvl2pPr>
      <a:lvl3pPr algn="l" rtl="0" eaLnBrk="1" fontAlgn="base" hangingPunct="1">
        <a:spcBef>
          <a:spcPct val="0"/>
        </a:spcBef>
        <a:spcAft>
          <a:spcPct val="0"/>
        </a:spcAft>
        <a:defRPr sz="2200" b="1">
          <a:solidFill>
            <a:schemeClr val="tx2"/>
          </a:solidFill>
          <a:latin typeface="Verdana" pitchFamily="34" charset="0"/>
        </a:defRPr>
      </a:lvl3pPr>
      <a:lvl4pPr algn="l" rtl="0" eaLnBrk="1" fontAlgn="base" hangingPunct="1">
        <a:spcBef>
          <a:spcPct val="0"/>
        </a:spcBef>
        <a:spcAft>
          <a:spcPct val="0"/>
        </a:spcAft>
        <a:defRPr sz="2200" b="1">
          <a:solidFill>
            <a:schemeClr val="tx2"/>
          </a:solidFill>
          <a:latin typeface="Verdana" pitchFamily="34" charset="0"/>
        </a:defRPr>
      </a:lvl4pPr>
      <a:lvl5pPr algn="l" rtl="0" eaLnBrk="1" fontAlgn="base" hangingPunct="1">
        <a:spcBef>
          <a:spcPct val="0"/>
        </a:spcBef>
        <a:spcAft>
          <a:spcPct val="0"/>
        </a:spcAft>
        <a:defRPr sz="2200" b="1">
          <a:solidFill>
            <a:schemeClr val="tx2"/>
          </a:solidFill>
          <a:latin typeface="Verdana" pitchFamily="34" charset="0"/>
        </a:defRPr>
      </a:lvl5pPr>
      <a:lvl6pPr marL="457200" algn="l" rtl="0" eaLnBrk="1" fontAlgn="base" hangingPunct="1">
        <a:spcBef>
          <a:spcPct val="0"/>
        </a:spcBef>
        <a:spcAft>
          <a:spcPct val="0"/>
        </a:spcAft>
        <a:defRPr sz="2200" b="1">
          <a:solidFill>
            <a:schemeClr val="tx2"/>
          </a:solidFill>
          <a:latin typeface="Verdana" pitchFamily="34" charset="0"/>
        </a:defRPr>
      </a:lvl6pPr>
      <a:lvl7pPr marL="914400" algn="l" rtl="0" eaLnBrk="1" fontAlgn="base" hangingPunct="1">
        <a:spcBef>
          <a:spcPct val="0"/>
        </a:spcBef>
        <a:spcAft>
          <a:spcPct val="0"/>
        </a:spcAft>
        <a:defRPr sz="2200" b="1">
          <a:solidFill>
            <a:schemeClr val="tx2"/>
          </a:solidFill>
          <a:latin typeface="Verdana" pitchFamily="34" charset="0"/>
        </a:defRPr>
      </a:lvl7pPr>
      <a:lvl8pPr marL="1371600" algn="l" rtl="0" eaLnBrk="1" fontAlgn="base" hangingPunct="1">
        <a:spcBef>
          <a:spcPct val="0"/>
        </a:spcBef>
        <a:spcAft>
          <a:spcPct val="0"/>
        </a:spcAft>
        <a:defRPr sz="2200" b="1">
          <a:solidFill>
            <a:schemeClr val="tx2"/>
          </a:solidFill>
          <a:latin typeface="Verdana" pitchFamily="34" charset="0"/>
        </a:defRPr>
      </a:lvl8pPr>
      <a:lvl9pPr marL="1828800" algn="l" rtl="0" eaLnBrk="1" fontAlgn="base" hangingPunct="1">
        <a:spcBef>
          <a:spcPct val="0"/>
        </a:spcBef>
        <a:spcAft>
          <a:spcPct val="0"/>
        </a:spcAft>
        <a:defRPr sz="22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l" defTabSz="914400" rtl="0" fontAlgn="base">
              <a:spcBef>
                <a:spcPct val="0"/>
              </a:spcBef>
              <a:spcAft>
                <a:spcPct val="0"/>
              </a:spcAft>
            </a:pPr>
            <a:fld id="{B73BB1FA-7D4C-1347-BE63-B9F541143161}" type="datetime1">
              <a:rPr lang="pl-PL" altLang="pl-PL" kern="1200" smtClean="0">
                <a:solidFill>
                  <a:srgbClr val="000000"/>
                </a:solidFill>
                <a:uFillTx/>
                <a:latin typeface="Verdana" charset="0"/>
                <a:ea typeface=""/>
                <a:cs typeface=""/>
              </a:rPr>
              <a:t>11.04.2022</a:t>
            </a:fld>
            <a:endParaRPr lang="pl-PL" altLang="pl-PL" kern="1200">
              <a:solidFill>
                <a:srgbClr val="000000"/>
              </a:solidFill>
              <a:uFillTx/>
              <a:latin typeface="Verdana" charset="0"/>
              <a:ea typeface=""/>
              <a:cs typeface=""/>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defTabSz="914400" rtl="0" fontAlgn="base">
              <a:spcBef>
                <a:spcPct val="0"/>
              </a:spcBef>
              <a:spcAft>
                <a:spcPct val="0"/>
              </a:spcAft>
              <a:defRPr/>
            </a:pPr>
            <a:endParaRPr lang="pl-PL" altLang="pl-PL" kern="1200">
              <a:solidFill>
                <a:srgbClr val="000000"/>
              </a:solidFill>
              <a:uFillTx/>
              <a:ea typeface=""/>
              <a:cs typeface=""/>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400" rtl="0" fontAlgn="base">
              <a:spcBef>
                <a:spcPct val="0"/>
              </a:spcBef>
              <a:spcAft>
                <a:spcPct val="0"/>
              </a:spcAft>
            </a:pPr>
            <a:fld id="{7C76D050-89F3-A046-9E0B-1BF477F539A5}" type="slidenum">
              <a:rPr lang="pl-PL" altLang="pl-PL" kern="1200" smtClean="0">
                <a:solidFill>
                  <a:srgbClr val="000000"/>
                </a:solidFill>
                <a:uFillTx/>
                <a:latin typeface="Verdana" charset="0"/>
                <a:ea typeface=""/>
                <a:cs typeface=""/>
              </a:rPr>
              <a:pPr defTabSz="914400" rtl="0" fontAlgn="base">
                <a:spcBef>
                  <a:spcPct val="0"/>
                </a:spcBef>
                <a:spcAft>
                  <a:spcPct val="0"/>
                </a:spcAft>
              </a:pPr>
              <a:t>‹#›</a:t>
            </a:fld>
            <a:endParaRPr lang="pl-PL" altLang="pl-PL" kern="1200">
              <a:solidFill>
                <a:srgbClr val="000000"/>
              </a:solidFill>
              <a:uFillTx/>
              <a:latin typeface="Verdana" charset="0"/>
              <a:ea typeface=""/>
              <a:cs typeface=""/>
            </a:endParaRPr>
          </a:p>
        </p:txBody>
      </p:sp>
    </p:spTree>
    <p:extLst>
      <p:ext uri="{BB962C8B-B14F-4D97-AF65-F5344CB8AC3E}">
        <p14:creationId xmlns:p14="http://schemas.microsoft.com/office/powerpoint/2010/main" val="8611094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Verdana" pitchFamily="34" charset="0"/>
        </a:defRPr>
      </a:lvl2pPr>
      <a:lvl3pPr algn="l" rtl="0" eaLnBrk="0" fontAlgn="base" hangingPunct="0">
        <a:spcBef>
          <a:spcPct val="0"/>
        </a:spcBef>
        <a:spcAft>
          <a:spcPct val="0"/>
        </a:spcAft>
        <a:defRPr sz="2200" b="1">
          <a:solidFill>
            <a:schemeClr val="tx2"/>
          </a:solidFill>
          <a:latin typeface="Verdana" pitchFamily="34" charset="0"/>
        </a:defRPr>
      </a:lvl3pPr>
      <a:lvl4pPr algn="l" rtl="0" eaLnBrk="0" fontAlgn="base" hangingPunct="0">
        <a:spcBef>
          <a:spcPct val="0"/>
        </a:spcBef>
        <a:spcAft>
          <a:spcPct val="0"/>
        </a:spcAft>
        <a:defRPr sz="2200" b="1">
          <a:solidFill>
            <a:schemeClr val="tx2"/>
          </a:solidFill>
          <a:latin typeface="Verdana" pitchFamily="34" charset="0"/>
        </a:defRPr>
      </a:lvl4pPr>
      <a:lvl5pPr algn="l" rtl="0" eaLnBrk="0" fontAlgn="base" hangingPunct="0">
        <a:spcBef>
          <a:spcPct val="0"/>
        </a:spcBef>
        <a:spcAft>
          <a:spcPct val="0"/>
        </a:spcAft>
        <a:defRPr sz="2200" b="1">
          <a:solidFill>
            <a:schemeClr val="tx2"/>
          </a:solidFill>
          <a:latin typeface="Verdana" pitchFamily="34" charset="0"/>
        </a:defRPr>
      </a:lvl5pPr>
      <a:lvl6pPr marL="457200" algn="l" rtl="0" fontAlgn="base">
        <a:spcBef>
          <a:spcPct val="0"/>
        </a:spcBef>
        <a:spcAft>
          <a:spcPct val="0"/>
        </a:spcAft>
        <a:defRPr sz="2200" b="1">
          <a:solidFill>
            <a:schemeClr val="tx2"/>
          </a:solidFill>
          <a:latin typeface="Verdana" pitchFamily="34" charset="0"/>
        </a:defRPr>
      </a:lvl6pPr>
      <a:lvl7pPr marL="914400" algn="l" rtl="0" fontAlgn="base">
        <a:spcBef>
          <a:spcPct val="0"/>
        </a:spcBef>
        <a:spcAft>
          <a:spcPct val="0"/>
        </a:spcAft>
        <a:defRPr sz="2200" b="1">
          <a:solidFill>
            <a:schemeClr val="tx2"/>
          </a:solidFill>
          <a:latin typeface="Verdana" pitchFamily="34" charset="0"/>
        </a:defRPr>
      </a:lvl7pPr>
      <a:lvl8pPr marL="1371600" algn="l" rtl="0" fontAlgn="base">
        <a:spcBef>
          <a:spcPct val="0"/>
        </a:spcBef>
        <a:spcAft>
          <a:spcPct val="0"/>
        </a:spcAft>
        <a:defRPr sz="2200" b="1">
          <a:solidFill>
            <a:schemeClr val="tx2"/>
          </a:solidFill>
          <a:latin typeface="Verdana" pitchFamily="34" charset="0"/>
        </a:defRPr>
      </a:lvl8pPr>
      <a:lvl9pPr marL="1828800" algn="l" rtl="0" fontAlgn="base">
        <a:spcBef>
          <a:spcPct val="0"/>
        </a:spcBef>
        <a:spcAft>
          <a:spcPct val="0"/>
        </a:spcAft>
        <a:defRPr sz="2200" b="1">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69125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69EC359-06D2-A145-94EF-FB77C45ED2EB}" type="slidenum">
              <a:rPr lang="en-US" altLang="pl-PL"/>
              <a:pPr>
                <a:defRPr/>
              </a:pPr>
              <a:t>‹#›</a:t>
            </a:fld>
            <a:endParaRPr lang="en-US" altLang="pl-PL"/>
          </a:p>
        </p:txBody>
      </p:sp>
    </p:spTree>
    <p:extLst>
      <p:ext uri="{BB962C8B-B14F-4D97-AF65-F5344CB8AC3E}">
        <p14:creationId xmlns:p14="http://schemas.microsoft.com/office/powerpoint/2010/main" val="3637633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16720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4B7EADE-9103-7B43-B404-61851ECF142C}" type="slidenum">
              <a:rPr lang="en-US" altLang="pl-PL"/>
              <a:pPr>
                <a:defRPr/>
              </a:pPr>
              <a:t>‹#›</a:t>
            </a:fld>
            <a:endParaRPr lang="en-US" altLang="pl-PL"/>
          </a:p>
        </p:txBody>
      </p:sp>
    </p:spTree>
    <p:extLst>
      <p:ext uri="{BB962C8B-B14F-4D97-AF65-F5344CB8AC3E}">
        <p14:creationId xmlns:p14="http://schemas.microsoft.com/office/powerpoint/2010/main" val="53751072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rtl="0" hangingPunct="0">
              <a:defRPr/>
            </a:pPr>
            <a:fld id="{DAEA6D8E-8A1B-E249-98DC-FA91DBA3923C}" type="slidenum">
              <a:rPr lang="en-US" altLang="pl-PL">
                <a:solidFill>
                  <a:srgbClr val="000000"/>
                </a:solidFill>
                <a:uFill>
                  <a:solidFill>
                    <a:srgbClr val="000000"/>
                  </a:solidFill>
                </a:uFill>
              </a:rPr>
              <a:pPr rtl="0" hangingPunct="0">
                <a:defRPr/>
              </a:pPr>
              <a:t>‹#›</a:t>
            </a:fld>
            <a:endParaRPr lang="en-US" altLang="pl-PL">
              <a:solidFill>
                <a:srgbClr val="000000"/>
              </a:solidFill>
              <a:uFill>
                <a:solidFill>
                  <a:srgbClr val="000000"/>
                </a:solidFill>
              </a:uFill>
            </a:endParaRPr>
          </a:p>
        </p:txBody>
      </p:sp>
    </p:spTree>
    <p:extLst>
      <p:ext uri="{BB962C8B-B14F-4D97-AF65-F5344CB8AC3E}">
        <p14:creationId xmlns:p14="http://schemas.microsoft.com/office/powerpoint/2010/main" val="126639728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ndex.php?curid=1477223" TargetMode="External"/><Relationship Id="rId2" Type="http://schemas.openxmlformats.org/officeDocument/2006/relationships/notesSlide" Target="../notesSlides/notesSlide13.xml"/><Relationship Id="rId1" Type="http://schemas.openxmlformats.org/officeDocument/2006/relationships/slideLayout" Target="../slideLayouts/slideLayout6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0.xml"/><Relationship Id="rId5" Type="http://schemas.openxmlformats.org/officeDocument/2006/relationships/image" Target="../media/image19.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6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Felis_silvestris_silvestris_small_gradual_decrease_of_quality.png#/media/File:Felis_silvestris_silvestris_small_gradual_decrease_of_quality.png" TargetMode="External"/><Relationship Id="rId2" Type="http://schemas.openxmlformats.org/officeDocument/2006/relationships/image" Target="../media/image23.tiff"/><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65.xml"/><Relationship Id="rId4" Type="http://schemas.openxmlformats.org/officeDocument/2006/relationships/hyperlink" Target="https://commons.wikimedia.org/w/index.php?curid=1760319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hyperlink" Target="https://www.zrozumieckompresje.pl/" TargetMode="Externa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commons.wikimedia.org/w/index.php?curid=147722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0.xml"/><Relationship Id="rId4" Type="http://schemas.openxmlformats.org/officeDocument/2006/relationships/hyperlink" Target="https://commons.wikimedia.org/w/index.php?curid=14772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p:cNvSpPr>
          <p:nvPr/>
        </p:nvSpPr>
        <p:spPr bwMode="auto">
          <a:xfrm>
            <a:off x="1630916" y="3325709"/>
            <a:ext cx="3420846"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r>
              <a:rPr lang="en-US" altLang="pl-PL" sz="2740" b="1" dirty="0"/>
              <a:t>“Image Signal Compression”</a:t>
            </a:r>
          </a:p>
          <a:p>
            <a:pPr eaLnBrk="1"/>
            <a:r>
              <a:rPr lang="en-US" altLang="pl-PL" sz="2740" dirty="0"/>
              <a:t>Mikołaj Leszczuk</a:t>
            </a:r>
          </a:p>
        </p:txBody>
      </p:sp>
      <p:sp>
        <p:nvSpPr>
          <p:cNvPr id="4099" name="Rectangle 2"/>
          <p:cNvSpPr>
            <a:spLocks/>
          </p:cNvSpPr>
          <p:nvPr/>
        </p:nvSpPr>
        <p:spPr bwMode="auto">
          <a:xfrm>
            <a:off x="1630916" y="5739464"/>
            <a:ext cx="957494"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fld id="{1AD7D220-D1B7-E746-B616-F835EC71C95E}" type="datetime1">
              <a:rPr lang="pl-PL" altLang="pl-PL" sz="1370" smtClean="0">
                <a:solidFill>
                  <a:srgbClr val="808080"/>
                </a:solidFill>
              </a:rPr>
              <a:t>11.04.2022</a:t>
            </a:fld>
            <a:endParaRPr lang="en-US" altLang="pl-PL" sz="1370" dirty="0">
              <a:solidFill>
                <a:srgbClr val="808080"/>
              </a:solidFill>
            </a:endParaRPr>
          </a:p>
        </p:txBody>
      </p:sp>
      <p:pic>
        <p:nvPicPr>
          <p:cNvPr id="4" name="Grafika 3">
            <a:extLst>
              <a:ext uri="{FF2B5EF4-FFF2-40B4-BE49-F238E27FC236}">
                <a16:creationId xmlns:a16="http://schemas.microsoft.com/office/drawing/2014/main" id="{89FD04BE-C4D7-2C4A-9E5D-6DFCE296D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5800" y="6565900"/>
            <a:ext cx="838200" cy="292100"/>
          </a:xfrm>
          <a:prstGeom prst="rect">
            <a:avLst/>
          </a:prstGeom>
        </p:spPr>
      </p:pic>
    </p:spTree>
    <p:extLst>
      <p:ext uri="{BB962C8B-B14F-4D97-AF65-F5344CB8AC3E}">
        <p14:creationId xmlns:p14="http://schemas.microsoft.com/office/powerpoint/2010/main" val="1143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Content Placeholder 4"/>
          <p:cNvPicPr>
            <a:picLocks noGrp="1" noChangeAspect="1"/>
          </p:cNvPicPr>
          <p:nvPr>
            <p:ph sz="half" idx="2"/>
          </p:nvPr>
        </p:nvPicPr>
        <p:blipFill rotWithShape="1">
          <a:blip r:embed="rId3"/>
          <a:srcRect l="11000" r="-1" b="-1"/>
          <a:stretch/>
        </p:blipFill>
        <p:spPr>
          <a:xfrm>
            <a:off x="20" y="10"/>
            <a:ext cx="9143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800" y="0"/>
            <a:ext cx="56642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802455" y="365124"/>
            <a:ext cx="4629150" cy="1828800"/>
          </a:xfrm>
        </p:spPr>
        <p:txBody>
          <a:bodyPr vert="horz" lIns="91440" tIns="45720" rIns="91440" bIns="45720" rtlCol="0" anchor="ctr">
            <a:normAutofit/>
          </a:bodyPr>
          <a:lstStyle/>
          <a:p>
            <a:pPr algn="l" defTabSz="914400">
              <a:lnSpc>
                <a:spcPct val="90000"/>
              </a:lnSpc>
            </a:pPr>
            <a:r>
              <a:rPr lang="en-US" sz="4400">
                <a:solidFill>
                  <a:schemeClr val="bg1"/>
                </a:solidFill>
                <a:ea typeface="+mj-ea"/>
              </a:rPr>
              <a:t>Lossy Methods (2/2)</a:t>
            </a:r>
          </a:p>
        </p:txBody>
      </p:sp>
      <p:sp>
        <p:nvSpPr>
          <p:cNvPr id="8" name="Symbol zastępczy zawartości 7"/>
          <p:cNvSpPr>
            <a:spLocks noGrp="1"/>
          </p:cNvSpPr>
          <p:nvPr>
            <p:ph sz="half" idx="1"/>
          </p:nvPr>
        </p:nvSpPr>
        <p:spPr>
          <a:xfrm>
            <a:off x="3479800" y="2322575"/>
            <a:ext cx="5664199" cy="4033775"/>
          </a:xfrm>
        </p:spPr>
        <p:txBody>
          <a:bodyPr vert="horz" lIns="91440" tIns="45720" rIns="91440" bIns="45720" rtlCol="0">
            <a:normAutofit fontScale="77500" lnSpcReduction="20000"/>
          </a:bodyPr>
          <a:lstStyle/>
          <a:p>
            <a:pPr indent="-228600" defTabSz="914400">
              <a:lnSpc>
                <a:spcPct val="110000"/>
              </a:lnSpc>
              <a:buFont typeface="Arial" panose="020B0604020202020204" pitchFamily="34" charset="0"/>
              <a:buChar char="•"/>
            </a:pPr>
            <a:r>
              <a:rPr lang="en-US" sz="3600" b="1" dirty="0">
                <a:solidFill>
                  <a:schemeClr val="bg1"/>
                </a:solidFill>
                <a:ea typeface="+mn-ea"/>
              </a:rPr>
              <a:t>Transform coding </a:t>
            </a:r>
            <a:r>
              <a:rPr lang="en-US" sz="3600" dirty="0">
                <a:solidFill>
                  <a:schemeClr val="bg1"/>
                </a:solidFill>
                <a:ea typeface="+mn-ea"/>
              </a:rPr>
              <a:t>(</a:t>
            </a:r>
            <a:r>
              <a:rPr lang="en-US" sz="3600" b="1" dirty="0">
                <a:solidFill>
                  <a:schemeClr val="bg1"/>
                </a:solidFill>
                <a:ea typeface="+mn-ea"/>
              </a:rPr>
              <a:t>most common</a:t>
            </a:r>
            <a:r>
              <a:rPr lang="en-US" sz="3600" dirty="0">
                <a:solidFill>
                  <a:schemeClr val="bg1"/>
                </a:solidFill>
                <a:ea typeface="+mn-ea"/>
              </a:rPr>
              <a:t>):</a:t>
            </a:r>
          </a:p>
          <a:p>
            <a:pPr lvl="1" indent="-228600" defTabSz="914400">
              <a:lnSpc>
                <a:spcPct val="110000"/>
              </a:lnSpc>
              <a:buFont typeface="Arial" panose="020B0604020202020204" pitchFamily="34" charset="0"/>
              <a:buChar char="•"/>
            </a:pPr>
            <a:r>
              <a:rPr lang="en-US" sz="3600" b="1" dirty="0">
                <a:solidFill>
                  <a:schemeClr val="bg1"/>
                </a:solidFill>
                <a:ea typeface="+mn-ea"/>
              </a:rPr>
              <a:t>Discrete Cosine Transform</a:t>
            </a:r>
            <a:r>
              <a:rPr lang="en-US" sz="3600" dirty="0">
                <a:solidFill>
                  <a:schemeClr val="bg1"/>
                </a:solidFill>
                <a:ea typeface="+mn-ea"/>
              </a:rPr>
              <a:t> (</a:t>
            </a:r>
            <a:r>
              <a:rPr lang="en-US" sz="3600" b="1" dirty="0">
                <a:solidFill>
                  <a:schemeClr val="bg1"/>
                </a:solidFill>
                <a:ea typeface="+mn-ea"/>
              </a:rPr>
              <a:t>DCT</a:t>
            </a:r>
            <a:r>
              <a:rPr lang="en-US" sz="3600" dirty="0">
                <a:solidFill>
                  <a:schemeClr val="bg1"/>
                </a:solidFill>
                <a:ea typeface="+mn-ea"/>
              </a:rPr>
              <a:t>) – </a:t>
            </a:r>
            <a:r>
              <a:rPr lang="en-US" sz="3600" b="1" dirty="0">
                <a:solidFill>
                  <a:schemeClr val="bg1"/>
                </a:solidFill>
                <a:ea typeface="+mn-ea"/>
              </a:rPr>
              <a:t>Joint Photographic Experts Group</a:t>
            </a:r>
            <a:r>
              <a:rPr lang="en-US" sz="3600" dirty="0">
                <a:solidFill>
                  <a:schemeClr val="bg1"/>
                </a:solidFill>
                <a:ea typeface="+mn-ea"/>
              </a:rPr>
              <a:t> (</a:t>
            </a:r>
            <a:r>
              <a:rPr lang="en-US" sz="3600" b="1" dirty="0">
                <a:solidFill>
                  <a:schemeClr val="bg1"/>
                </a:solidFill>
                <a:ea typeface="+mn-ea"/>
              </a:rPr>
              <a:t>JPEG</a:t>
            </a:r>
            <a:r>
              <a:rPr lang="en-US" sz="3600" dirty="0">
                <a:solidFill>
                  <a:schemeClr val="bg1"/>
                </a:solidFill>
                <a:ea typeface="+mn-ea"/>
              </a:rPr>
              <a:t>)</a:t>
            </a:r>
            <a:endParaRPr lang="en-US" sz="3600" b="1" dirty="0">
              <a:solidFill>
                <a:schemeClr val="bg1"/>
              </a:solidFill>
              <a:ea typeface="+mn-ea"/>
            </a:endParaRPr>
          </a:p>
          <a:p>
            <a:pPr lvl="1" indent="-228600" defTabSz="914400">
              <a:lnSpc>
                <a:spcPct val="110000"/>
              </a:lnSpc>
              <a:buFont typeface="Arial" panose="020B0604020202020204" pitchFamily="34" charset="0"/>
              <a:buChar char="•"/>
            </a:pPr>
            <a:r>
              <a:rPr lang="en-US" sz="3600" b="1" dirty="0">
                <a:solidFill>
                  <a:schemeClr val="bg1"/>
                </a:solidFill>
                <a:ea typeface="+mn-ea"/>
              </a:rPr>
              <a:t>Discrete Wavelet</a:t>
            </a:r>
            <a:r>
              <a:rPr lang="en-US" sz="3600" dirty="0">
                <a:solidFill>
                  <a:schemeClr val="bg1"/>
                </a:solidFill>
                <a:ea typeface="+mn-ea"/>
              </a:rPr>
              <a:t> </a:t>
            </a:r>
            <a:r>
              <a:rPr lang="en-US" sz="3600" b="1" dirty="0">
                <a:solidFill>
                  <a:schemeClr val="bg1"/>
                </a:solidFill>
                <a:ea typeface="+mn-ea"/>
              </a:rPr>
              <a:t>Transform</a:t>
            </a:r>
            <a:r>
              <a:rPr lang="en-US" sz="3600" dirty="0">
                <a:solidFill>
                  <a:schemeClr val="bg1"/>
                </a:solidFill>
                <a:ea typeface="+mn-ea"/>
              </a:rPr>
              <a:t> (</a:t>
            </a:r>
            <a:r>
              <a:rPr lang="en-US" sz="3600" b="1" dirty="0">
                <a:solidFill>
                  <a:schemeClr val="bg1"/>
                </a:solidFill>
                <a:ea typeface="+mn-ea"/>
              </a:rPr>
              <a:t>DWT</a:t>
            </a:r>
            <a:r>
              <a:rPr lang="en-US" sz="3600" dirty="0">
                <a:solidFill>
                  <a:schemeClr val="bg1"/>
                </a:solidFill>
                <a:ea typeface="+mn-ea"/>
              </a:rPr>
              <a:t>) – </a:t>
            </a:r>
            <a:r>
              <a:rPr lang="en-US" sz="3600" b="1" dirty="0">
                <a:solidFill>
                  <a:schemeClr val="bg1"/>
                </a:solidFill>
                <a:ea typeface="+mn-ea"/>
              </a:rPr>
              <a:t>JPEG2000</a:t>
            </a:r>
          </a:p>
          <a:p>
            <a:pPr indent="-228600" defTabSz="914400">
              <a:lnSpc>
                <a:spcPct val="110000"/>
              </a:lnSpc>
              <a:buFont typeface="Arial" panose="020B0604020202020204" pitchFamily="34" charset="0"/>
              <a:buChar char="•"/>
            </a:pPr>
            <a:r>
              <a:rPr lang="en-US" sz="3600" b="1" dirty="0">
                <a:solidFill>
                  <a:schemeClr val="bg1"/>
                </a:solidFill>
                <a:ea typeface="+mn-ea"/>
              </a:rPr>
              <a:t>Fractal compression</a:t>
            </a:r>
          </a:p>
        </p:txBody>
      </p:sp>
      <p:sp>
        <p:nvSpPr>
          <p:cNvPr id="4" name="Slide Number Placeholder 3"/>
          <p:cNvSpPr>
            <a:spLocks noGrp="1"/>
          </p:cNvSpPr>
          <p:nvPr>
            <p:ph type="sldNum" sz="quarter" idx="10"/>
          </p:nvPr>
        </p:nvSpPr>
        <p:spPr>
          <a:xfrm>
            <a:off x="7611701" y="6356351"/>
            <a:ext cx="903649" cy="365125"/>
          </a:xfrm>
        </p:spPr>
        <p:txBody>
          <a:bodyPr vert="horz" lIns="91440" tIns="45720" rIns="91440" bIns="45720" rtlCol="0" anchor="ctr">
            <a:normAutofit/>
          </a:bodyPr>
          <a:lstStyle/>
          <a:p>
            <a:pPr defTabSz="914400" rtl="0">
              <a:defRPr/>
            </a:pPr>
            <a:fld id="{CEF3C99A-14BC-0A41-9534-9673BADCA10B}" type="slidenum">
              <a:rPr lang="en-US" altLang="pl-PL" sz="1200" kern="1200">
                <a:solidFill>
                  <a:schemeClr val="bg1"/>
                </a:solidFill>
                <a:uFillTx/>
                <a:latin typeface="Calibri" panose="020F0502020204030204"/>
                <a:cs typeface="+mn-cs"/>
              </a:rPr>
              <a:pPr defTabSz="914400" rtl="0">
                <a:defRPr/>
              </a:pPr>
              <a:t>10</a:t>
            </a:fld>
            <a:endParaRPr lang="en-US" altLang="pl-PL" sz="1200" kern="1200">
              <a:solidFill>
                <a:schemeClr val="bg1"/>
              </a:solidFill>
              <a:uFillTx/>
              <a:latin typeface="Calibri" panose="020F0502020204030204"/>
              <a:cs typeface="+mn-cs"/>
            </a:endParaRPr>
          </a:p>
        </p:txBody>
      </p:sp>
    </p:spTree>
    <p:extLst>
      <p:ext uri="{BB962C8B-B14F-4D97-AF65-F5344CB8AC3E}">
        <p14:creationId xmlns:p14="http://schemas.microsoft.com/office/powerpoint/2010/main" val="122467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Lossless Methods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57561538"/>
              </p:ext>
            </p:extLst>
          </p:nvPr>
        </p:nvGraphicFramePr>
        <p:xfrm>
          <a:off x="685800" y="1982788"/>
          <a:ext cx="8458200" cy="4875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fld id="{CEF3C99A-14BC-0A41-9534-9673BADCA10B}" type="slidenum">
              <a:rPr lang="pl-PL" altLang="pl-PL" smtClean="0">
                <a:solidFill>
                  <a:srgbClr val="000000"/>
                </a:solidFill>
              </a:rPr>
              <a:pPr/>
              <a:t>11</a:t>
            </a:fld>
            <a:endParaRPr lang="pl-PL" altLang="pl-PL">
              <a:solidFill>
                <a:srgbClr val="000000"/>
              </a:solidFill>
            </a:endParaRPr>
          </a:p>
        </p:txBody>
      </p:sp>
    </p:spTree>
    <p:extLst>
      <p:ext uri="{BB962C8B-B14F-4D97-AF65-F5344CB8AC3E}">
        <p14:creationId xmlns:p14="http://schemas.microsoft.com/office/powerpoint/2010/main" val="205289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Use of Colour Space</a:t>
            </a:r>
            <a:br>
              <a:rPr lang="en-GB" dirty="0"/>
            </a:br>
            <a:r>
              <a:rPr lang="en-GB" dirty="0"/>
              <a:t>Transmission Coordinates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278236"/>
              </p:ext>
            </p:extLst>
          </p:nvPr>
        </p:nvGraphicFramePr>
        <p:xfrm>
          <a:off x="685800" y="3861680"/>
          <a:ext cx="8458200" cy="299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hape 234"/>
          <p:cNvSpPr txBox="1">
            <a:spLocks/>
          </p:cNvSpPr>
          <p:nvPr/>
        </p:nvSpPr>
        <p:spPr bwMode="auto">
          <a:xfrm>
            <a:off x="686344" y="1982481"/>
            <a:ext cx="7778108" cy="187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normAutofit fontScale="92500" lnSpcReduction="20000"/>
          </a:bodyPr>
          <a:lst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r>
              <a:rPr lang="en-GB" dirty="0">
                <a:uFillTx/>
              </a:rPr>
              <a:t>From </a:t>
            </a:r>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r>
              <a:rPr lang="en-GB" dirty="0">
                <a:uFillTx/>
              </a:rPr>
              <a:t> </a:t>
            </a:r>
          </a:p>
          <a:p>
            <a:r>
              <a:rPr lang="en-GB" dirty="0">
                <a:uFillTx/>
              </a:rPr>
              <a:t>To </a:t>
            </a:r>
            <a:r>
              <a:rPr lang="en-GB" b="1" dirty="0">
                <a:ln>
                  <a:solidFill>
                    <a:schemeClr val="tx1"/>
                  </a:solidFill>
                </a:ln>
                <a:solidFill>
                  <a:schemeClr val="bg1"/>
                </a:solidFill>
                <a:uFillTx/>
              </a:rPr>
              <a:t>Y</a:t>
            </a:r>
            <a:r>
              <a:rPr lang="en-GB" b="1" dirty="0">
                <a:ln>
                  <a:solidFill>
                    <a:schemeClr val="tx1"/>
                  </a:solidFill>
                </a:ln>
                <a:solidFill>
                  <a:srgbClr val="DDDDDD"/>
                </a:solidFill>
                <a:uFillTx/>
              </a:rPr>
              <a:t>Cb</a:t>
            </a:r>
            <a:r>
              <a:rPr lang="en-GB" b="1" dirty="0">
                <a:ln>
                  <a:solidFill>
                    <a:schemeClr val="tx1"/>
                  </a:solidFill>
                </a:ln>
                <a:solidFill>
                  <a:srgbClr val="999999"/>
                </a:solidFill>
                <a:uFillTx/>
              </a:rPr>
              <a:t>Cr</a:t>
            </a:r>
            <a:r>
              <a:rPr lang="en-GB" dirty="0">
                <a:uFillTx/>
              </a:rPr>
              <a:t>:</a:t>
            </a:r>
          </a:p>
          <a:p>
            <a:pPr lvl="1"/>
            <a:r>
              <a:rPr lang="en-GB" b="1" dirty="0">
                <a:ln>
                  <a:solidFill>
                    <a:schemeClr val="tx1"/>
                  </a:solidFill>
                </a:ln>
                <a:solidFill>
                  <a:schemeClr val="bg1"/>
                </a:solidFill>
                <a:uFillTx/>
              </a:rPr>
              <a:t>Y</a:t>
            </a:r>
            <a:r>
              <a:rPr lang="en-GB" dirty="0">
                <a:uFillTx/>
              </a:rPr>
              <a:t> – luminance</a:t>
            </a:r>
          </a:p>
          <a:p>
            <a:pPr lvl="1"/>
            <a:r>
              <a:rPr lang="en-GB" b="1" dirty="0" err="1">
                <a:ln>
                  <a:solidFill>
                    <a:schemeClr val="tx1"/>
                  </a:solidFill>
                </a:ln>
                <a:solidFill>
                  <a:srgbClr val="DDDDDD"/>
                </a:solidFill>
                <a:uFillTx/>
              </a:rPr>
              <a:t>Cb</a:t>
            </a:r>
            <a:r>
              <a:rPr lang="en-GB" b="1" dirty="0" err="1">
                <a:ln>
                  <a:solidFill>
                    <a:schemeClr val="tx1"/>
                  </a:solidFill>
                </a:ln>
                <a:solidFill>
                  <a:srgbClr val="999999"/>
                </a:solidFill>
                <a:uFillTx/>
              </a:rPr>
              <a:t>Cr</a:t>
            </a:r>
            <a:r>
              <a:rPr lang="en-GB" dirty="0">
                <a:uFillTx/>
              </a:rPr>
              <a:t> – chroma</a:t>
            </a:r>
          </a:p>
        </p:txBody>
      </p:sp>
    </p:spTree>
    <p:extLst>
      <p:ext uri="{BB962C8B-B14F-4D97-AF65-F5344CB8AC3E}">
        <p14:creationId xmlns:p14="http://schemas.microsoft.com/office/powerpoint/2010/main" val="206529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p:txBody>
          <a:bodyPr>
            <a:normAutofit/>
          </a:bodyPr>
          <a:lstStyle>
            <a:lvl1pPr>
              <a:defRPr sz="2800"/>
            </a:lvl1pPr>
          </a:lstStyle>
          <a:p>
            <a:pPr lvl="0"/>
            <a:r>
              <a:rPr lang="en-GB" sz="4280" dirty="0"/>
              <a:t>Down-Sampling</a:t>
            </a:r>
          </a:p>
        </p:txBody>
      </p:sp>
      <p:sp>
        <p:nvSpPr>
          <p:cNvPr id="234" name="Shape 234"/>
          <p:cNvSpPr>
            <a:spLocks noGrp="1"/>
          </p:cNvSpPr>
          <p:nvPr>
            <p:ph sz="half" idx="1"/>
          </p:nvPr>
        </p:nvSpPr>
        <p:spPr/>
        <p:txBody>
          <a:bodyPr>
            <a:normAutofit/>
          </a:bodyPr>
          <a:lstStyle/>
          <a:p>
            <a:r>
              <a:rPr lang="en-GB" b="1" dirty="0"/>
              <a:t>4:4:4</a:t>
            </a:r>
            <a:r>
              <a:rPr lang="en-GB" dirty="0"/>
              <a:t> (no down-sampling)</a:t>
            </a:r>
          </a:p>
          <a:p>
            <a:r>
              <a:rPr lang="en-GB" b="1" dirty="0"/>
              <a:t>4:2:2</a:t>
            </a:r>
            <a:r>
              <a:rPr lang="en-GB" dirty="0"/>
              <a:t> (½ horizontal)</a:t>
            </a:r>
          </a:p>
          <a:p>
            <a:r>
              <a:rPr lang="en-GB" b="1" dirty="0"/>
              <a:t>4:2:0</a:t>
            </a:r>
            <a:r>
              <a:rPr lang="en-GB" dirty="0"/>
              <a:t> (½ horizontal &amp; vertical)</a:t>
            </a:r>
          </a:p>
        </p:txBody>
      </p:sp>
      <p:pic>
        <p:nvPicPr>
          <p:cNvPr id="10" name="Content Placeholder 9"/>
          <p:cNvPicPr>
            <a:picLocks noGrp="1" noChangeAspect="1"/>
          </p:cNvPicPr>
          <p:nvPr>
            <p:ph sz="half" idx="2"/>
          </p:nvPr>
        </p:nvPicPr>
        <p:blipFill>
          <a:blip r:embed="rId3"/>
          <a:stretch>
            <a:fillRect/>
          </a:stretch>
        </p:blipFill>
        <p:spPr>
          <a:xfrm>
            <a:off x="4862923" y="1982788"/>
            <a:ext cx="3378966" cy="4119562"/>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13</a:t>
            </a:fld>
            <a:endParaRPr lang="en-US"/>
          </a:p>
        </p:txBody>
      </p:sp>
    </p:spTree>
    <p:extLst>
      <p:ext uri="{BB962C8B-B14F-4D97-AF65-F5344CB8AC3E}">
        <p14:creationId xmlns:p14="http://schemas.microsoft.com/office/powerpoint/2010/main" val="1124415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p:txBody>
          <a:bodyPr anchor="t">
            <a:normAutofit/>
          </a:bodyPr>
          <a:lstStyle>
            <a:lvl1pPr>
              <a:defRPr sz="3900"/>
            </a:lvl1pPr>
          </a:lstStyle>
          <a:p>
            <a:pPr lvl="0"/>
            <a:r>
              <a:rPr lang="en-GB" sz="4280" dirty="0"/>
              <a:t>DCT Block Splitting</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14</a:t>
            </a:fld>
            <a:endParaRPr lang="en-US"/>
          </a:p>
        </p:txBody>
      </p:sp>
      <p:sp>
        <p:nvSpPr>
          <p:cNvPr id="7" name="TextBox 6"/>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3"/>
              </a:rPr>
              <a:t>https://commons.wikimedia.org/w/index.php?curid=1477223</a:t>
            </a:r>
            <a:endParaRPr lang="en-GB" sz="800" dirty="0"/>
          </a:p>
        </p:txBody>
      </p:sp>
      <p:sp>
        <p:nvSpPr>
          <p:cNvPr id="3" name="Content Placeholder 2"/>
          <p:cNvSpPr>
            <a:spLocks noGrp="1"/>
          </p:cNvSpPr>
          <p:nvPr>
            <p:ph sz="half" idx="2"/>
          </p:nvPr>
        </p:nvSpPr>
        <p:spPr>
          <a:xfrm>
            <a:off x="4185445" y="1753402"/>
            <a:ext cx="4958556" cy="5104598"/>
          </a:xfrm>
        </p:spPr>
        <p:txBody>
          <a:bodyPr>
            <a:normAutofit/>
          </a:bodyPr>
          <a:lstStyle/>
          <a:p>
            <a:pPr lvl="0"/>
            <a:r>
              <a:rPr lang="en-GB" dirty="0">
                <a:solidFill>
                  <a:schemeClr val="tx1"/>
                </a:solidFill>
              </a:rPr>
              <a:t>Further – DCT compression, only block-based</a:t>
            </a:r>
          </a:p>
          <a:p>
            <a:r>
              <a:rPr lang="en-GB" dirty="0">
                <a:solidFill>
                  <a:schemeClr val="tx1"/>
                </a:solidFill>
              </a:rPr>
              <a:t>Each </a:t>
            </a:r>
            <a:r>
              <a:rPr lang="en-GB" b="1" dirty="0">
                <a:solidFill>
                  <a:schemeClr val="tx1"/>
                </a:solidFill>
              </a:rPr>
              <a:t>channel</a:t>
            </a:r>
            <a:r>
              <a:rPr lang="en-GB" dirty="0">
                <a:solidFill>
                  <a:schemeClr val="tx1"/>
                </a:solidFill>
              </a:rPr>
              <a:t> split into </a:t>
            </a:r>
            <a:r>
              <a:rPr lang="en-GB" b="1" dirty="0">
                <a:solidFill>
                  <a:schemeClr val="tx1"/>
                </a:solidFill>
              </a:rPr>
              <a:t>blocks</a:t>
            </a:r>
          </a:p>
        </p:txBody>
      </p:sp>
      <p:pic>
        <p:nvPicPr>
          <p:cNvPr id="8"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10444" y="2772569"/>
            <a:ext cx="3175000" cy="2540000"/>
          </a:xfrm>
        </p:spPr>
      </p:pic>
    </p:spTree>
    <p:extLst>
      <p:ext uri="{BB962C8B-B14F-4D97-AF65-F5344CB8AC3E}">
        <p14:creationId xmlns:p14="http://schemas.microsoft.com/office/powerpoint/2010/main" val="119903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3200" dirty="0"/>
              <a:t>DCT 8×8 Sub-Image Shown</a:t>
            </a:r>
            <a:br>
              <a:rPr lang="en-GB" sz="3200" dirty="0"/>
            </a:br>
            <a:r>
              <a:rPr lang="en-GB" sz="3200" dirty="0"/>
              <a:t>in 8-Bit Grey-Scale</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15</a:t>
            </a:fld>
            <a:endParaRPr lang="en-US"/>
          </a:p>
        </p:txBody>
      </p:sp>
      <p:sp>
        <p:nvSpPr>
          <p:cNvPr id="4" name="Symbol zastępczy zawartości 3">
            <a:extLst>
              <a:ext uri="{FF2B5EF4-FFF2-40B4-BE49-F238E27FC236}">
                <a16:creationId xmlns:a16="http://schemas.microsoft.com/office/drawing/2014/main" id="{0993B886-EC8E-BD44-AD8E-FCF7CD45D16A}"/>
              </a:ext>
            </a:extLst>
          </p:cNvPr>
          <p:cNvSpPr>
            <a:spLocks noGrp="1"/>
          </p:cNvSpPr>
          <p:nvPr>
            <p:ph sz="half" idx="2"/>
          </p:nvPr>
        </p:nvSpPr>
        <p:spPr/>
        <p:txBody>
          <a:bodyPr>
            <a:normAutofit fontScale="77500" lnSpcReduction="20000"/>
          </a:bodyPr>
          <a:lstStyle/>
          <a:p>
            <a:pPr lvl="0"/>
            <a:r>
              <a:rPr lang="en-GB" b="1" dirty="0">
                <a:solidFill>
                  <a:schemeClr val="tx1"/>
                </a:solidFill>
              </a:rPr>
              <a:t>Block </a:t>
            </a:r>
            <a:r>
              <a:rPr lang="en-GB" dirty="0">
                <a:solidFill>
                  <a:schemeClr val="tx1"/>
                </a:solidFill>
              </a:rPr>
              <a:t>size</a:t>
            </a:r>
            <a:r>
              <a:rPr lang="en-GB" b="1" dirty="0">
                <a:solidFill>
                  <a:schemeClr val="tx1"/>
                </a:solidFill>
              </a:rPr>
              <a:t> </a:t>
            </a:r>
            <a:r>
              <a:rPr lang="en-GB" dirty="0">
                <a:solidFill>
                  <a:schemeClr val="tx1"/>
                </a:solidFill>
              </a:rPr>
              <a:t>depending on chroma </a:t>
            </a:r>
            <a:r>
              <a:rPr lang="en-GB" b="1" dirty="0">
                <a:solidFill>
                  <a:schemeClr val="tx1"/>
                </a:solidFill>
              </a:rPr>
              <a:t>subsampling</a:t>
            </a:r>
            <a:r>
              <a:rPr lang="en-GB" dirty="0">
                <a:solidFill>
                  <a:schemeClr val="tx1"/>
                </a:solidFill>
              </a:rPr>
              <a:t>:</a:t>
            </a:r>
          </a:p>
          <a:p>
            <a:pPr lvl="1"/>
            <a:r>
              <a:rPr lang="en-GB" b="1" dirty="0">
                <a:solidFill>
                  <a:schemeClr val="tx1"/>
                </a:solidFill>
              </a:rPr>
              <a:t>8×8</a:t>
            </a:r>
            <a:r>
              <a:rPr lang="en-GB" dirty="0">
                <a:solidFill>
                  <a:schemeClr val="tx1"/>
                </a:solidFill>
              </a:rPr>
              <a:t> (</a:t>
            </a:r>
            <a:r>
              <a:rPr lang="en-GB" b="1" dirty="0">
                <a:solidFill>
                  <a:schemeClr val="tx1"/>
                </a:solidFill>
              </a:rPr>
              <a:t>4:4:4</a:t>
            </a:r>
            <a:r>
              <a:rPr lang="en-GB" dirty="0">
                <a:solidFill>
                  <a:schemeClr val="tx1"/>
                </a:solidFill>
              </a:rPr>
              <a:t>)</a:t>
            </a:r>
          </a:p>
          <a:p>
            <a:pPr lvl="1"/>
            <a:r>
              <a:rPr lang="en-GB" b="1" dirty="0">
                <a:solidFill>
                  <a:schemeClr val="tx1"/>
                </a:solidFill>
              </a:rPr>
              <a:t>16×8</a:t>
            </a:r>
            <a:r>
              <a:rPr lang="en-GB" dirty="0">
                <a:solidFill>
                  <a:schemeClr val="tx1"/>
                </a:solidFill>
              </a:rPr>
              <a:t> (</a:t>
            </a:r>
            <a:r>
              <a:rPr lang="en-GB" b="1" dirty="0">
                <a:solidFill>
                  <a:schemeClr val="tx1"/>
                </a:solidFill>
              </a:rPr>
              <a:t>4:2:2</a:t>
            </a:r>
            <a:r>
              <a:rPr lang="en-GB" dirty="0">
                <a:solidFill>
                  <a:schemeClr val="tx1"/>
                </a:solidFill>
              </a:rPr>
              <a:t>)</a:t>
            </a:r>
          </a:p>
          <a:p>
            <a:pPr lvl="1"/>
            <a:r>
              <a:rPr lang="en-GB" b="1" dirty="0">
                <a:solidFill>
                  <a:schemeClr val="tx1"/>
                </a:solidFill>
              </a:rPr>
              <a:t>16×16</a:t>
            </a:r>
            <a:r>
              <a:rPr lang="en-GB" dirty="0">
                <a:solidFill>
                  <a:schemeClr val="tx1"/>
                </a:solidFill>
              </a:rPr>
              <a:t> (</a:t>
            </a:r>
            <a:r>
              <a:rPr lang="en-GB" b="1" dirty="0">
                <a:solidFill>
                  <a:schemeClr val="tx1"/>
                </a:solidFill>
              </a:rPr>
              <a:t>4:2:0</a:t>
            </a:r>
            <a:r>
              <a:rPr lang="en-GB" dirty="0">
                <a:solidFill>
                  <a:schemeClr val="tx1"/>
                </a:solidFill>
              </a:rPr>
              <a:t>)</a:t>
            </a:r>
          </a:p>
          <a:p>
            <a:pPr lvl="0"/>
            <a:r>
              <a:rPr lang="en-GB" dirty="0">
                <a:solidFill>
                  <a:schemeClr val="tx1"/>
                </a:solidFill>
              </a:rPr>
              <a:t>Block in </a:t>
            </a:r>
            <a:r>
              <a:rPr lang="en-GB" b="1" dirty="0">
                <a:solidFill>
                  <a:schemeClr val="tx1"/>
                </a:solidFill>
              </a:rPr>
              <a:t>visual compression</a:t>
            </a:r>
            <a:r>
              <a:rPr lang="en-GB" dirty="0">
                <a:solidFill>
                  <a:schemeClr val="tx1"/>
                </a:solidFill>
              </a:rPr>
              <a:t>:</a:t>
            </a:r>
          </a:p>
          <a:p>
            <a:pPr lvl="1"/>
            <a:r>
              <a:rPr lang="en-GB" dirty="0">
                <a:solidFill>
                  <a:schemeClr val="tx1"/>
                </a:solidFill>
              </a:rPr>
              <a:t>Image: </a:t>
            </a:r>
            <a:r>
              <a:rPr lang="en-GB" b="1" dirty="0">
                <a:solidFill>
                  <a:schemeClr val="tx1"/>
                </a:solidFill>
              </a:rPr>
              <a:t>Minimum Coded Unit</a:t>
            </a:r>
            <a:r>
              <a:rPr lang="en-GB" dirty="0">
                <a:solidFill>
                  <a:schemeClr val="tx1"/>
                </a:solidFill>
              </a:rPr>
              <a:t> (</a:t>
            </a:r>
            <a:r>
              <a:rPr lang="en-GB" b="1" dirty="0">
                <a:solidFill>
                  <a:schemeClr val="tx1"/>
                </a:solidFill>
              </a:rPr>
              <a:t>MCU</a:t>
            </a:r>
            <a:r>
              <a:rPr lang="en-GB" dirty="0">
                <a:solidFill>
                  <a:schemeClr val="tx1"/>
                </a:solidFill>
              </a:rPr>
              <a:t>)</a:t>
            </a:r>
          </a:p>
          <a:p>
            <a:pPr lvl="1"/>
            <a:r>
              <a:rPr lang="en-GB" dirty="0">
                <a:solidFill>
                  <a:schemeClr val="tx1"/>
                </a:solidFill>
              </a:rPr>
              <a:t>Video: </a:t>
            </a:r>
            <a:r>
              <a:rPr lang="en-GB" b="1" dirty="0">
                <a:solidFill>
                  <a:schemeClr val="tx1"/>
                </a:solidFill>
              </a:rPr>
              <a:t>Macroblock</a:t>
            </a:r>
            <a:endParaRPr lang="en-GB" dirty="0">
              <a:solidFill>
                <a:schemeClr val="tx1"/>
              </a:solidFill>
            </a:endParaRPr>
          </a:p>
        </p:txBody>
      </p:sp>
      <p:pic>
        <p:nvPicPr>
          <p:cNvPr id="8" name="Content Placeholder 13">
            <a:extLst>
              <a:ext uri="{FF2B5EF4-FFF2-40B4-BE49-F238E27FC236}">
                <a16:creationId xmlns:a16="http://schemas.microsoft.com/office/drawing/2014/main" id="{6883E552-DC03-5441-84F2-41EB3C2A7330}"/>
              </a:ext>
            </a:extLst>
          </p:cNvPr>
          <p:cNvPicPr>
            <a:picLocks noGrp="1" noChangeAspect="1"/>
          </p:cNvPicPr>
          <p:nvPr>
            <p:ph sz="half" idx="1"/>
          </p:nvPr>
        </p:nvPicPr>
        <p:blipFill>
          <a:blip r:embed="rId3"/>
          <a:stretch>
            <a:fillRect/>
          </a:stretch>
        </p:blipFill>
        <p:spPr>
          <a:xfrm>
            <a:off x="692944" y="2137569"/>
            <a:ext cx="3810000" cy="3810000"/>
          </a:xfrm>
        </p:spPr>
      </p:pic>
    </p:spTree>
    <p:extLst>
      <p:ext uri="{BB962C8B-B14F-4D97-AF65-F5344CB8AC3E}">
        <p14:creationId xmlns:p14="http://schemas.microsoft.com/office/powerpoint/2010/main" val="2280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4280" dirty="0"/>
              <a:t>Actual DCT (1/2)</a:t>
            </a:r>
          </a:p>
        </p:txBody>
      </p:sp>
      <p:pic>
        <p:nvPicPr>
          <p:cNvPr id="11" name="Content Placeholder 10"/>
          <p:cNvPicPr>
            <a:picLocks noGrp="1" noChangeAspect="1"/>
          </p:cNvPicPr>
          <p:nvPr>
            <p:ph sz="half" idx="1"/>
          </p:nvPr>
        </p:nvPicPr>
        <p:blipFill>
          <a:blip r:embed="rId3"/>
          <a:stretch>
            <a:fillRect/>
          </a:stretch>
        </p:blipFill>
        <p:spPr>
          <a:xfrm>
            <a:off x="1010444" y="3128169"/>
            <a:ext cx="3175000" cy="182880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16</a:t>
            </a:fld>
            <a:endParaRPr lang="en-US"/>
          </a:p>
        </p:txBody>
      </p:sp>
      <p:sp>
        <p:nvSpPr>
          <p:cNvPr id="3" name="Symbol zastępczy zawartości 2">
            <a:extLst>
              <a:ext uri="{FF2B5EF4-FFF2-40B4-BE49-F238E27FC236}">
                <a16:creationId xmlns:a16="http://schemas.microsoft.com/office/drawing/2014/main" id="{023F7A0E-561B-594A-86EA-A16E930512FA}"/>
              </a:ext>
            </a:extLst>
          </p:cNvPr>
          <p:cNvSpPr>
            <a:spLocks noGrp="1"/>
          </p:cNvSpPr>
          <p:nvPr>
            <p:ph sz="half" idx="2"/>
          </p:nvPr>
        </p:nvSpPr>
        <p:spPr/>
        <p:txBody>
          <a:bodyPr>
            <a:normAutofit fontScale="77500" lnSpcReduction="20000"/>
          </a:bodyPr>
          <a:lstStyle/>
          <a:p>
            <a:pPr lvl="0"/>
            <a:r>
              <a:rPr lang="en-GB" dirty="0">
                <a:solidFill>
                  <a:schemeClr val="tx1"/>
                </a:solidFill>
              </a:rPr>
              <a:t>Each (e.g., </a:t>
            </a:r>
            <a:r>
              <a:rPr lang="en-GB" b="1" dirty="0">
                <a:solidFill>
                  <a:schemeClr val="tx1"/>
                </a:solidFill>
              </a:rPr>
              <a:t>8×8</a:t>
            </a:r>
            <a:r>
              <a:rPr lang="en-GB" dirty="0">
                <a:solidFill>
                  <a:schemeClr val="tx1"/>
                </a:solidFill>
              </a:rPr>
              <a:t>) block converted to </a:t>
            </a:r>
            <a:r>
              <a:rPr lang="en-GB" b="1" dirty="0">
                <a:solidFill>
                  <a:schemeClr val="tx1"/>
                </a:solidFill>
              </a:rPr>
              <a:t>frequency-domain</a:t>
            </a:r>
            <a:r>
              <a:rPr lang="en-GB" dirty="0">
                <a:solidFill>
                  <a:schemeClr val="tx1"/>
                </a:solidFill>
              </a:rPr>
              <a:t> representation</a:t>
            </a:r>
          </a:p>
          <a:p>
            <a:pPr lvl="0"/>
            <a:r>
              <a:rPr lang="en-GB" dirty="0">
                <a:solidFill>
                  <a:schemeClr val="tx1"/>
                </a:solidFill>
              </a:rPr>
              <a:t>Using normalized, 2D </a:t>
            </a:r>
            <a:r>
              <a:rPr lang="en-GB" b="1" dirty="0">
                <a:solidFill>
                  <a:schemeClr val="tx1"/>
                </a:solidFill>
              </a:rPr>
              <a:t>DCT</a:t>
            </a:r>
          </a:p>
          <a:p>
            <a:pPr lvl="0"/>
            <a:r>
              <a:rPr lang="en-GB" dirty="0">
                <a:solidFill>
                  <a:schemeClr val="tx1"/>
                </a:solidFill>
              </a:rPr>
              <a:t>Before computing </a:t>
            </a:r>
            <a:r>
              <a:rPr lang="en-GB" b="1" dirty="0">
                <a:solidFill>
                  <a:schemeClr val="tx1"/>
                </a:solidFill>
              </a:rPr>
              <a:t>DCT</a:t>
            </a:r>
            <a:r>
              <a:rPr lang="en-GB" dirty="0">
                <a:solidFill>
                  <a:schemeClr val="tx1"/>
                </a:solidFill>
              </a:rPr>
              <a:t> of 8×8 block, its values shifted:</a:t>
            </a:r>
          </a:p>
          <a:p>
            <a:pPr lvl="1"/>
            <a:r>
              <a:rPr lang="en-GB" dirty="0">
                <a:solidFill>
                  <a:schemeClr val="tx1"/>
                </a:solidFill>
              </a:rPr>
              <a:t>From </a:t>
            </a:r>
            <a:r>
              <a:rPr lang="en-GB" b="1" dirty="0">
                <a:solidFill>
                  <a:schemeClr val="tx1"/>
                </a:solidFill>
              </a:rPr>
              <a:t>positive range</a:t>
            </a:r>
          </a:p>
          <a:p>
            <a:pPr lvl="1"/>
            <a:r>
              <a:rPr lang="en-GB" dirty="0">
                <a:solidFill>
                  <a:schemeClr val="tx1"/>
                </a:solidFill>
              </a:rPr>
              <a:t>To </a:t>
            </a:r>
            <a:r>
              <a:rPr lang="en-GB" b="1" dirty="0">
                <a:solidFill>
                  <a:schemeClr val="tx1"/>
                </a:solidFill>
              </a:rPr>
              <a:t>one centred around zero</a:t>
            </a:r>
          </a:p>
        </p:txBody>
      </p:sp>
    </p:spTree>
    <p:extLst>
      <p:ext uri="{BB962C8B-B14F-4D97-AF65-F5344CB8AC3E}">
        <p14:creationId xmlns:p14="http://schemas.microsoft.com/office/powerpoint/2010/main" val="224259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78B12B-96AF-2345-A7ED-43E3ACF689D6}"/>
              </a:ext>
            </a:extLst>
          </p:cNvPr>
          <p:cNvSpPr>
            <a:spLocks noGrp="1"/>
          </p:cNvSpPr>
          <p:nvPr>
            <p:ph type="title"/>
          </p:nvPr>
        </p:nvSpPr>
        <p:spPr/>
        <p:txBody>
          <a:bodyPr/>
          <a:lstStyle/>
          <a:p>
            <a:r>
              <a:rPr lang="en-GB" sz="4280" dirty="0"/>
              <a:t>Actual DCT (2/2)</a:t>
            </a:r>
            <a:endParaRPr lang="pl-PL" dirty="0"/>
          </a:p>
        </p:txBody>
      </p:sp>
      <p:pic>
        <p:nvPicPr>
          <p:cNvPr id="7" name="Symbol zastępczy zawartości 6">
            <a:extLst>
              <a:ext uri="{FF2B5EF4-FFF2-40B4-BE49-F238E27FC236}">
                <a16:creationId xmlns:a16="http://schemas.microsoft.com/office/drawing/2014/main" id="{F01A35E2-C40C-7048-964D-1101420C379D}"/>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344" y="3128169"/>
            <a:ext cx="3505200" cy="1828800"/>
          </a:xfrm>
        </p:spPr>
      </p:pic>
      <mc:AlternateContent xmlns:mc="http://schemas.openxmlformats.org/markup-compatibility/2006" xmlns:a14="http://schemas.microsoft.com/office/drawing/2010/main">
        <mc:Choice Requires="a14">
          <p:sp>
            <p:nvSpPr>
              <p:cNvPr id="5" name="Symbol zastępczy zawartości 4">
                <a:extLst>
                  <a:ext uri="{FF2B5EF4-FFF2-40B4-BE49-F238E27FC236}">
                    <a16:creationId xmlns:a16="http://schemas.microsoft.com/office/drawing/2014/main" id="{7083DB8E-8418-B840-8F91-CE9C34C39F5B}"/>
                  </a:ext>
                </a:extLst>
              </p:cNvPr>
              <p:cNvSpPr>
                <a:spLocks noGrp="1"/>
              </p:cNvSpPr>
              <p:nvPr>
                <p:ph sz="half" idx="2"/>
              </p:nvPr>
            </p:nvSpPr>
            <p:spPr/>
            <p:txBody>
              <a:bodyPr>
                <a:normAutofit fontScale="70000" lnSpcReduction="20000"/>
              </a:bodyPr>
              <a:lstStyle/>
              <a:p>
                <a:pPr lvl="0"/>
                <a:r>
                  <a:rPr lang="en-GB" dirty="0">
                    <a:solidFill>
                      <a:schemeClr val="tx1"/>
                    </a:solidFill>
                  </a:rPr>
                  <a:t>Before computing </a:t>
                </a:r>
                <a:r>
                  <a:rPr lang="en-GB" b="1" dirty="0">
                    <a:solidFill>
                      <a:schemeClr val="tx1"/>
                    </a:solidFill>
                  </a:rPr>
                  <a:t>DCT</a:t>
                </a:r>
                <a:r>
                  <a:rPr lang="en-GB" dirty="0">
                    <a:solidFill>
                      <a:schemeClr val="tx1"/>
                    </a:solidFill>
                  </a:rPr>
                  <a:t> of 8×8 block, values shifted:</a:t>
                </a:r>
              </a:p>
              <a:p>
                <a:pPr lvl="1"/>
                <a:r>
                  <a:rPr lang="en-GB" dirty="0">
                    <a:solidFill>
                      <a:schemeClr val="tx1"/>
                    </a:solidFill>
                  </a:rPr>
                  <a:t>From </a:t>
                </a:r>
                <a:r>
                  <a:rPr lang="en-GB" b="1" dirty="0">
                    <a:solidFill>
                      <a:schemeClr val="tx1"/>
                    </a:solidFill>
                  </a:rPr>
                  <a:t>positive range</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[0,255]</m:t>
                    </m:r>
                  </m:oMath>
                </a14:m>
                <a:endParaRPr lang="en-GB" b="1" dirty="0">
                  <a:solidFill>
                    <a:schemeClr val="tx1"/>
                  </a:solidFill>
                </a:endParaRPr>
              </a:p>
              <a:p>
                <a:pPr lvl="1"/>
                <a:r>
                  <a:rPr lang="en-GB" dirty="0">
                    <a:solidFill>
                      <a:schemeClr val="tx1"/>
                    </a:solidFill>
                  </a:rPr>
                  <a:t>To </a:t>
                </a:r>
                <a:r>
                  <a:rPr lang="en-GB" b="1" dirty="0">
                    <a:solidFill>
                      <a:schemeClr val="tx1"/>
                    </a:solidFill>
                  </a:rPr>
                  <a:t>one centred around 0</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[−128,127]</m:t>
                    </m:r>
                  </m:oMath>
                </a14:m>
                <a:endParaRPr lang="pl-PL" b="0" i="0" u="none" strike="noStrike" dirty="0">
                  <a:solidFill>
                    <a:srgbClr val="202122"/>
                  </a:solidFill>
                  <a:effectLst/>
                  <a:latin typeface="Arial" panose="020B0604020202020204" pitchFamily="34" charset="0"/>
                </a:endParaRPr>
              </a:p>
              <a:p>
                <a:r>
                  <a:rPr lang="en-GB" dirty="0">
                    <a:solidFill>
                      <a:schemeClr val="tx1"/>
                    </a:solidFill>
                  </a:rPr>
                  <a:t>Result: reducing dynamic range requirements</a:t>
                </a:r>
              </a:p>
              <a:p>
                <a:r>
                  <a:rPr lang="en-GB" dirty="0">
                    <a:solidFill>
                      <a:schemeClr val="tx1"/>
                    </a:solidFill>
                  </a:rPr>
                  <a:t>Next: further DCT processing</a:t>
                </a:r>
                <a:endParaRPr lang="en-GB" b="1" dirty="0">
                  <a:solidFill>
                    <a:schemeClr val="tx1"/>
                  </a:solidFill>
                </a:endParaRPr>
              </a:p>
            </p:txBody>
          </p:sp>
        </mc:Choice>
        <mc:Fallback xmlns="">
          <p:sp>
            <p:nvSpPr>
              <p:cNvPr id="5" name="Symbol zastępczy zawartości 4">
                <a:extLst>
                  <a:ext uri="{FF2B5EF4-FFF2-40B4-BE49-F238E27FC236}">
                    <a16:creationId xmlns:a16="http://schemas.microsoft.com/office/drawing/2014/main" id="{7083DB8E-8418-B840-8F91-CE9C34C39F5B}"/>
                  </a:ext>
                </a:extLst>
              </p:cNvPr>
              <p:cNvSpPr>
                <a:spLocks noGrp="1" noRot="1" noChangeAspect="1" noMove="1" noResize="1" noEditPoints="1" noAdjustHandles="1" noChangeArrowheads="1" noChangeShapeType="1" noTextEdit="1"/>
              </p:cNvSpPr>
              <p:nvPr>
                <p:ph sz="half" idx="2"/>
              </p:nvPr>
            </p:nvSpPr>
            <p:spPr>
              <a:blipFill>
                <a:blip r:embed="rId5"/>
                <a:stretch>
                  <a:fillRect l="-2980" t="-2462"/>
                </a:stretch>
              </a:blipFill>
            </p:spPr>
            <p:txBody>
              <a:bodyPr/>
              <a:lstStyle/>
              <a:p>
                <a:r>
                  <a:rPr lang="pl-PL">
                    <a:noFill/>
                  </a:rPr>
                  <a:t> </a:t>
                </a:r>
              </a:p>
            </p:txBody>
          </p:sp>
        </mc:Fallback>
      </mc:AlternateContent>
    </p:spTree>
    <p:extLst>
      <p:ext uri="{BB962C8B-B14F-4D97-AF65-F5344CB8AC3E}">
        <p14:creationId xmlns:p14="http://schemas.microsoft.com/office/powerpoint/2010/main" val="221151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Linear Combination of 64 Patterns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18</a:t>
            </a:fld>
            <a:endParaRPr lang="en-US"/>
          </a:p>
        </p:txBody>
      </p:sp>
      <p:pic>
        <p:nvPicPr>
          <p:cNvPr id="7" name="Content Placeholder 13">
            <a:extLst>
              <a:ext uri="{FF2B5EF4-FFF2-40B4-BE49-F238E27FC236}">
                <a16:creationId xmlns:a16="http://schemas.microsoft.com/office/drawing/2014/main" id="{157BA378-BFC6-8047-90A7-34F8BDC2EE90}"/>
              </a:ext>
            </a:extLst>
          </p:cNvPr>
          <p:cNvPicPr>
            <a:picLocks noGrp="1" noChangeAspect="1"/>
          </p:cNvPicPr>
          <p:nvPr>
            <p:ph sz="half" idx="1"/>
          </p:nvPr>
        </p:nvPicPr>
        <p:blipFill>
          <a:blip r:embed="rId3"/>
          <a:stretch>
            <a:fillRect/>
          </a:stretch>
        </p:blipFill>
        <p:spPr>
          <a:xfrm>
            <a:off x="685800" y="2130425"/>
            <a:ext cx="3824288" cy="3824288"/>
          </a:xfrm>
        </p:spPr>
      </p:pic>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222E4BFA-7D6C-AD47-9567-E3E8BA73A2E6}"/>
                  </a:ext>
                </a:extLst>
              </p:cNvPr>
              <p:cNvSpPr>
                <a:spLocks noGrp="1"/>
              </p:cNvSpPr>
              <p:nvPr>
                <p:ph sz="half" idx="2"/>
              </p:nvPr>
            </p:nvSpPr>
            <p:spPr/>
            <p:txBody>
              <a:bodyPr>
                <a:normAutofit fontScale="70000" lnSpcReduction="20000"/>
              </a:bodyPr>
              <a:lstStyle/>
              <a:p>
                <a:r>
                  <a:rPr lang="en-GB" dirty="0"/>
                  <a:t>DCT transform:</a:t>
                </a:r>
              </a:p>
              <a:p>
                <a:pPr lvl="1"/>
                <a:r>
                  <a:rPr lang="en-GB" dirty="0"/>
                  <a:t>From 8×8 block of input values </a:t>
                </a:r>
              </a:p>
              <a:p>
                <a:pPr lvl="1"/>
                <a:r>
                  <a:rPr lang="en-GB" dirty="0"/>
                  <a:t>To linear combination of these 64 patterns</a:t>
                </a:r>
              </a:p>
              <a:p>
                <a:r>
                  <a:rPr lang="en-GB" dirty="0"/>
                  <a:t>Patterns – 2D DCT </a:t>
                </a:r>
                <a:r>
                  <a:rPr lang="en-GB" i="1" dirty="0"/>
                  <a:t>basis functions</a:t>
                </a:r>
              </a:p>
              <a:p>
                <a:r>
                  <a:rPr lang="en-GB" dirty="0"/>
                  <a:t>Output values – </a:t>
                </a:r>
                <a:r>
                  <a:rPr lang="en-GB" i="1" dirty="0"/>
                  <a:t>transform coefficients</a:t>
                </a:r>
              </a:p>
              <a:p>
                <a:r>
                  <a:rPr lang="en-GB" dirty="0"/>
                  <a:t>Indices:</a:t>
                </a:r>
              </a:p>
              <a:p>
                <a:pPr lvl="1"/>
                <a:r>
                  <a:rPr lang="en-GB" dirty="0"/>
                  <a:t>Horizontal – </a:t>
                </a:r>
                <a14:m>
                  <m:oMath xmlns:m="http://schemas.openxmlformats.org/officeDocument/2006/math">
                    <m:r>
                      <a:rPr lang="en-GB" i="1" dirty="0" smtClean="0">
                        <a:latin typeface="Cambria Math" panose="02040503050406030204" pitchFamily="18" charset="0"/>
                      </a:rPr>
                      <m:t>𝑢</m:t>
                    </m:r>
                  </m:oMath>
                </a14:m>
                <a:r>
                  <a:rPr lang="en-GB" dirty="0"/>
                  <a:t> </a:t>
                </a:r>
              </a:p>
              <a:p>
                <a:pPr lvl="1"/>
                <a:r>
                  <a:rPr lang="en-GB" dirty="0"/>
                  <a:t>Vertical – </a:t>
                </a:r>
                <a14:m>
                  <m:oMath xmlns:m="http://schemas.openxmlformats.org/officeDocument/2006/math">
                    <m:r>
                      <a:rPr lang="en-GB" i="1" dirty="0" smtClean="0">
                        <a:latin typeface="Cambria Math" panose="02040503050406030204" pitchFamily="18" charset="0"/>
                      </a:rPr>
                      <m:t>𝑣</m:t>
                    </m:r>
                  </m:oMath>
                </a14:m>
                <a:endParaRPr lang="en-GB" dirty="0"/>
              </a:p>
            </p:txBody>
          </p:sp>
        </mc:Choice>
        <mc:Fallback xmlns="">
          <p:sp>
            <p:nvSpPr>
              <p:cNvPr id="4" name="Symbol zastępczy zawartości 3">
                <a:extLst>
                  <a:ext uri="{FF2B5EF4-FFF2-40B4-BE49-F238E27FC236}">
                    <a16:creationId xmlns:a16="http://schemas.microsoft.com/office/drawing/2014/main" id="{222E4BFA-7D6C-AD47-9567-E3E8BA73A2E6}"/>
                  </a:ext>
                </a:extLst>
              </p:cNvPr>
              <p:cNvSpPr>
                <a:spLocks noGrp="1" noRot="1" noChangeAspect="1" noMove="1" noResize="1" noEditPoints="1" noAdjustHandles="1" noChangeArrowheads="1" noChangeShapeType="1" noTextEdit="1"/>
              </p:cNvSpPr>
              <p:nvPr>
                <p:ph sz="half" idx="2"/>
              </p:nvPr>
            </p:nvSpPr>
            <p:spPr>
              <a:blipFill>
                <a:blip r:embed="rId4"/>
                <a:stretch>
                  <a:fillRect l="-2980" t="-2462" r="-4967"/>
                </a:stretch>
              </a:blipFill>
            </p:spPr>
            <p:txBody>
              <a:bodyPr/>
              <a:lstStyle/>
              <a:p>
                <a:r>
                  <a:rPr lang="pl-PL">
                    <a:noFill/>
                  </a:rPr>
                  <a:t> </a:t>
                </a:r>
              </a:p>
            </p:txBody>
          </p:sp>
        </mc:Fallback>
      </mc:AlternateContent>
    </p:spTree>
    <p:extLst>
      <p:ext uri="{BB962C8B-B14F-4D97-AF65-F5344CB8AC3E}">
        <p14:creationId xmlns:p14="http://schemas.microsoft.com/office/powerpoint/2010/main" val="845997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DCT Transforming 8×8 Block of Input</a:t>
            </a:r>
            <a:br>
              <a:rPr lang="en-GB" dirty="0"/>
            </a:br>
            <a:r>
              <a:rPr lang="en-GB" dirty="0"/>
              <a:t>Values</a:t>
            </a:r>
          </a:p>
        </p:txBody>
      </p:sp>
      <p:pic>
        <p:nvPicPr>
          <p:cNvPr id="11" name="Content Placeholder 10"/>
          <p:cNvPicPr>
            <a:picLocks noGrp="1" noChangeAspect="1"/>
          </p:cNvPicPr>
          <p:nvPr>
            <p:ph sz="half" idx="1"/>
          </p:nvPr>
        </p:nvPicPr>
        <p:blipFill>
          <a:blip r:embed="rId3"/>
          <a:stretch>
            <a:fillRect/>
          </a:stretch>
        </p:blipFill>
        <p:spPr>
          <a:xfrm>
            <a:off x="685800" y="3417214"/>
            <a:ext cx="3824288" cy="125071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19</a:t>
            </a:fld>
            <a:endParaRPr lang="en-US"/>
          </a:p>
        </p:txBody>
      </p:sp>
      <p:sp>
        <p:nvSpPr>
          <p:cNvPr id="3" name="Symbol zastępczy zawartości 2">
            <a:extLst>
              <a:ext uri="{FF2B5EF4-FFF2-40B4-BE49-F238E27FC236}">
                <a16:creationId xmlns:a16="http://schemas.microsoft.com/office/drawing/2014/main" id="{A61A1276-AA6C-744B-A1CC-E59EEC9E2202}"/>
              </a:ext>
            </a:extLst>
          </p:cNvPr>
          <p:cNvSpPr>
            <a:spLocks noGrp="1"/>
          </p:cNvSpPr>
          <p:nvPr>
            <p:ph sz="half" idx="2"/>
          </p:nvPr>
        </p:nvSpPr>
        <p:spPr/>
        <p:txBody>
          <a:bodyPr>
            <a:normAutofit fontScale="70000" lnSpcReduction="20000"/>
          </a:bodyPr>
          <a:lstStyle/>
          <a:p>
            <a:r>
              <a:rPr lang="en-GB" dirty="0"/>
              <a:t>Transformation on our previous matrix</a:t>
            </a:r>
          </a:p>
          <a:p>
            <a:r>
              <a:rPr lang="en-GB" b="0" i="0" u="none" strike="noStrike" dirty="0">
                <a:solidFill>
                  <a:srgbClr val="202122"/>
                </a:solidFill>
                <a:effectLst/>
                <a:latin typeface="Arial" panose="020B0604020202020204" pitchFamily="34" charset="0"/>
              </a:rPr>
              <a:t>Top-left corner with large magnitude</a:t>
            </a:r>
          </a:p>
          <a:p>
            <a:r>
              <a:rPr lang="en-GB" b="0" i="0" u="none" strike="noStrike" dirty="0">
                <a:solidFill>
                  <a:srgbClr val="202122"/>
                </a:solidFill>
                <a:effectLst/>
                <a:latin typeface="Arial" panose="020B0604020202020204" pitchFamily="34" charset="0"/>
              </a:rPr>
              <a:t>DC coefficient, defining block hue</a:t>
            </a:r>
          </a:p>
          <a:p>
            <a:r>
              <a:rPr lang="en-GB" b="0" i="0" u="none" strike="noStrike" dirty="0">
                <a:solidFill>
                  <a:srgbClr val="202122"/>
                </a:solidFill>
                <a:effectLst/>
                <a:latin typeface="Arial" panose="020B0604020202020204" pitchFamily="34" charset="0"/>
              </a:rPr>
              <a:t>Remaining 63 coefficients – AC coefficients</a:t>
            </a:r>
          </a:p>
          <a:p>
            <a:r>
              <a:rPr lang="en-GB" b="0" i="0" u="none" strike="noStrike" dirty="0">
                <a:solidFill>
                  <a:srgbClr val="202122"/>
                </a:solidFill>
                <a:effectLst/>
                <a:latin typeface="Arial" panose="020B0604020202020204" pitchFamily="34" charset="0"/>
              </a:rPr>
              <a:t>DCT increasing bit-depth of data</a:t>
            </a:r>
          </a:p>
          <a:p>
            <a:r>
              <a:rPr lang="en-GB" dirty="0"/>
              <a:t>Typically reduced by quantization step</a:t>
            </a:r>
          </a:p>
        </p:txBody>
      </p:sp>
    </p:spTree>
    <p:extLst>
      <p:ext uri="{BB962C8B-B14F-4D97-AF65-F5344CB8AC3E}">
        <p14:creationId xmlns:p14="http://schemas.microsoft.com/office/powerpoint/2010/main" val="294450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Prostokąt 2">
            <a:hlinkClick r:id="rId3"/>
          </p:cNvPr>
          <p:cNvSpPr>
            <a:spLocks noChangeArrowheads="1"/>
          </p:cNvSpPr>
          <p:nvPr/>
        </p:nvSpPr>
        <p:spPr bwMode="auto">
          <a:xfrm>
            <a:off x="0" y="4476864"/>
            <a:ext cx="441707"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algn="l" rtl="0" hangingPunct="0"/>
            <a:endParaRPr lang="pl-PL" altLang="pl-PL" sz="2055">
              <a:uFill>
                <a:solidFill>
                  <a:srgbClr val="000000"/>
                </a:solidFill>
              </a:uFill>
            </a:endParaRPr>
          </a:p>
        </p:txBody>
      </p:sp>
      <p:sp>
        <p:nvSpPr>
          <p:cNvPr id="2" name="Title 1"/>
          <p:cNvSpPr>
            <a:spLocks noGrp="1"/>
          </p:cNvSpPr>
          <p:nvPr>
            <p:ph type="title"/>
          </p:nvPr>
        </p:nvSpPr>
        <p:spPr/>
        <p:txBody>
          <a:bodyPr>
            <a:normAutofit fontScale="90000"/>
          </a:bodyPr>
          <a:lstStyle/>
          <a:p>
            <a:r>
              <a:rPr lang="en-GB" dirty="0"/>
              <a:t>Introduction to Signal Compression</a:t>
            </a:r>
          </a:p>
        </p:txBody>
      </p:sp>
      <p:sp>
        <p:nvSpPr>
          <p:cNvPr id="3" name="Content Placeholder 2"/>
          <p:cNvSpPr>
            <a:spLocks noGrp="1"/>
          </p:cNvSpPr>
          <p:nvPr>
            <p:ph idx="1"/>
          </p:nvPr>
        </p:nvSpPr>
        <p:spPr/>
        <p:txBody>
          <a:bodyPr/>
          <a:lstStyle/>
          <a:p>
            <a:r>
              <a:rPr lang="en-GB" dirty="0"/>
              <a:t>Definition: </a:t>
            </a:r>
            <a:r>
              <a:rPr lang="en-GB" i="1" dirty="0"/>
              <a:t>reducing irrelevance and redundancy of (multimedia) data</a:t>
            </a:r>
          </a:p>
          <a:p>
            <a:r>
              <a:rPr lang="en-GB" dirty="0"/>
              <a:t>Objective: </a:t>
            </a:r>
            <a:r>
              <a:rPr lang="en-GB" i="1" dirty="0"/>
              <a:t>to be able to </a:t>
            </a:r>
            <a:r>
              <a:rPr lang="en-GB" b="1" i="1" dirty="0">
                <a:solidFill>
                  <a:srgbClr val="00693C"/>
                </a:solidFill>
              </a:rPr>
              <a:t>store</a:t>
            </a:r>
            <a:r>
              <a:rPr lang="en-GB" i="1" dirty="0">
                <a:solidFill>
                  <a:srgbClr val="00693C"/>
                </a:solidFill>
              </a:rPr>
              <a:t> </a:t>
            </a:r>
            <a:r>
              <a:rPr lang="en-GB" i="1" dirty="0"/>
              <a:t>or </a:t>
            </a:r>
            <a:r>
              <a:rPr lang="en-GB" b="1" i="1" dirty="0">
                <a:solidFill>
                  <a:srgbClr val="00693C"/>
                </a:solidFill>
              </a:rPr>
              <a:t>transmit</a:t>
            </a:r>
            <a:r>
              <a:rPr lang="en-GB" i="1" dirty="0"/>
              <a:t> data in efficient form</a:t>
            </a:r>
          </a:p>
        </p:txBody>
      </p:sp>
    </p:spTree>
    <p:extLst>
      <p:ext uri="{BB962C8B-B14F-4D97-AF65-F5344CB8AC3E}">
        <p14:creationId xmlns:p14="http://schemas.microsoft.com/office/powerpoint/2010/main" val="62872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p:txBody>
          <a:bodyPr/>
          <a:lstStyle>
            <a:lvl1pPr>
              <a:defRPr sz="3600"/>
            </a:lvl1pPr>
          </a:lstStyle>
          <a:p>
            <a:pPr lvl="0"/>
            <a:r>
              <a:rPr lang="en-GB" sz="4280" dirty="0"/>
              <a:t>DCT Quantization</a:t>
            </a:r>
          </a:p>
        </p:txBody>
      </p:sp>
      <p:pic>
        <p:nvPicPr>
          <p:cNvPr id="15" name="Content Placeholder 9"/>
          <p:cNvPicPr>
            <a:picLocks noGrp="1" noChangeAspect="1"/>
          </p:cNvPicPr>
          <p:nvPr>
            <p:ph sz="half" idx="1"/>
          </p:nvPr>
        </p:nvPicPr>
        <p:blipFill>
          <a:blip r:embed="rId3"/>
          <a:stretch>
            <a:fillRect/>
          </a:stretch>
        </p:blipFill>
        <p:spPr>
          <a:xfrm>
            <a:off x="807244" y="3128169"/>
            <a:ext cx="3581400" cy="1828800"/>
          </a:xfrm>
        </p:spPr>
      </p:pic>
      <p:sp>
        <p:nvSpPr>
          <p:cNvPr id="12" name="Symbol zastępczy zawartości 11"/>
          <p:cNvSpPr>
            <a:spLocks noGrp="1"/>
          </p:cNvSpPr>
          <p:nvPr>
            <p:ph sz="half" idx="2"/>
          </p:nvPr>
        </p:nvSpPr>
        <p:spPr>
          <a:xfrm>
            <a:off x="4388645" y="1982481"/>
            <a:ext cx="4755356" cy="4875519"/>
          </a:xfrm>
        </p:spPr>
        <p:txBody>
          <a:bodyPr>
            <a:normAutofit/>
          </a:bodyPr>
          <a:lstStyle/>
          <a:p>
            <a:pPr lvl="0">
              <a:lnSpc>
                <a:spcPct val="110000"/>
              </a:lnSpc>
            </a:pPr>
            <a:r>
              <a:rPr lang="en-GB" dirty="0"/>
              <a:t>Seeing artefacts by human eye:</a:t>
            </a:r>
          </a:p>
          <a:p>
            <a:pPr lvl="1">
              <a:lnSpc>
                <a:spcPct val="110000"/>
              </a:lnSpc>
            </a:pPr>
            <a:r>
              <a:rPr lang="en-GB" dirty="0"/>
              <a:t>Good at large areas</a:t>
            </a:r>
          </a:p>
          <a:p>
            <a:pPr lvl="1">
              <a:lnSpc>
                <a:spcPct val="110000"/>
              </a:lnSpc>
            </a:pPr>
            <a:r>
              <a:rPr lang="en-GB" dirty="0"/>
              <a:t>Bad at high frequencies</a:t>
            </a:r>
          </a:p>
          <a:p>
            <a:pPr lvl="0">
              <a:lnSpc>
                <a:spcPct val="110000"/>
              </a:lnSpc>
            </a:pPr>
            <a:r>
              <a:rPr lang="en-GB" dirty="0"/>
              <a:t>Allowing to reduce high frequencies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186214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5" name="Rectangle 2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10" name="Content Placeholder 9"/>
          <p:cNvPicPr>
            <a:picLocks noGrp="1" noChangeAspect="1"/>
          </p:cNvPicPr>
          <p:nvPr>
            <p:ph sz="half" idx="2"/>
          </p:nvPr>
        </p:nvPicPr>
        <p:blipFill>
          <a:blip r:embed="rId3"/>
          <a:stretch>
            <a:fillRect/>
          </a:stretch>
        </p:blipFill>
        <p:spPr>
          <a:xfrm>
            <a:off x="4753737" y="1904281"/>
            <a:ext cx="3805553" cy="3805553"/>
          </a:xfrm>
          <a:prstGeom prst="rect">
            <a:avLst/>
          </a:prstGeom>
        </p:spPr>
      </p:pic>
      <p:sp>
        <p:nvSpPr>
          <p:cNvPr id="270" name="Shape 270"/>
          <p:cNvSpPr>
            <a:spLocks noGrp="1"/>
          </p:cNvSpPr>
          <p:nvPr>
            <p:ph type="title"/>
          </p:nvPr>
        </p:nvSpPr>
        <p:spPr>
          <a:xfrm>
            <a:off x="628650" y="365126"/>
            <a:ext cx="7886700" cy="1325563"/>
          </a:xfrm>
        </p:spPr>
        <p:txBody>
          <a:bodyPr vert="horz" lIns="91440" tIns="45720" rIns="91440" bIns="45720" rtlCol="0" anchor="ctr">
            <a:normAutofit/>
          </a:bodyPr>
          <a:lstStyle/>
          <a:p>
            <a:pPr lvl="0" algn="l" defTabSz="914400">
              <a:lnSpc>
                <a:spcPct val="90000"/>
              </a:lnSpc>
            </a:pPr>
            <a:r>
              <a:rPr lang="en-US" sz="4400" dirty="0">
                <a:solidFill>
                  <a:schemeClr val="tx1"/>
                </a:solidFill>
                <a:ea typeface="+mj-ea"/>
              </a:rPr>
              <a:t>Lossless Compression</a:t>
            </a:r>
            <a:br>
              <a:rPr lang="en-US" sz="4400" dirty="0">
                <a:solidFill>
                  <a:schemeClr val="tx1"/>
                </a:solidFill>
                <a:ea typeface="+mj-ea"/>
              </a:rPr>
            </a:br>
            <a:r>
              <a:rPr lang="en-US" sz="4400" dirty="0">
                <a:solidFill>
                  <a:schemeClr val="tx1"/>
                </a:solidFill>
                <a:ea typeface="+mj-ea"/>
              </a:rPr>
              <a:t>(Entropy Coding)</a:t>
            </a:r>
          </a:p>
        </p:txBody>
      </p:sp>
      <p:sp>
        <p:nvSpPr>
          <p:cNvPr id="271" name="Shape 271"/>
          <p:cNvSpPr>
            <a:spLocks noGrp="1"/>
          </p:cNvSpPr>
          <p:nvPr>
            <p:ph sz="half" idx="1"/>
          </p:nvPr>
        </p:nvSpPr>
        <p:spPr>
          <a:xfrm>
            <a:off x="0" y="1690690"/>
            <a:ext cx="4753737" cy="5167310"/>
          </a:xfrm>
        </p:spPr>
        <p:txBody>
          <a:bodyPr vert="horz" lIns="91440" tIns="45720" rIns="91440" bIns="45720" rtlCol="0">
            <a:normAutofit fontScale="85000" lnSpcReduction="20000"/>
          </a:bodyPr>
          <a:lstStyle/>
          <a:p>
            <a:pPr lvl="0" indent="-228600" defTabSz="914400">
              <a:lnSpc>
                <a:spcPct val="110000"/>
              </a:lnSpc>
              <a:buFont typeface="Arial" panose="020B0604020202020204" pitchFamily="34" charset="0"/>
              <a:buChar char="•"/>
            </a:pPr>
            <a:r>
              <a:rPr lang="en-US" sz="2800" dirty="0">
                <a:solidFill>
                  <a:schemeClr val="tx1"/>
                </a:solidFill>
                <a:ea typeface="+mn-ea"/>
              </a:rPr>
              <a:t>Special form of </a:t>
            </a:r>
            <a:r>
              <a:rPr lang="en-US" sz="2800" b="1" dirty="0">
                <a:solidFill>
                  <a:schemeClr val="tx1"/>
                </a:solidFill>
                <a:ea typeface="+mn-ea"/>
              </a:rPr>
              <a:t>lossless data compression</a:t>
            </a:r>
          </a:p>
          <a:p>
            <a:pPr lvl="0" indent="-228600" defTabSz="914400">
              <a:lnSpc>
                <a:spcPct val="110000"/>
              </a:lnSpc>
              <a:buFont typeface="Arial" panose="020B0604020202020204" pitchFamily="34" charset="0"/>
              <a:buChar char="•"/>
            </a:pPr>
            <a:r>
              <a:rPr lang="en-US" sz="2800" dirty="0">
                <a:solidFill>
                  <a:schemeClr val="tx1"/>
                </a:solidFill>
                <a:ea typeface="+mn-ea"/>
              </a:rPr>
              <a:t>Involving:</a:t>
            </a:r>
          </a:p>
          <a:p>
            <a:pPr lvl="1" indent="-228600" defTabSz="914400">
              <a:lnSpc>
                <a:spcPct val="110000"/>
              </a:lnSpc>
              <a:buFont typeface="Arial" panose="020B0604020202020204" pitchFamily="34" charset="0"/>
              <a:buChar char="•"/>
            </a:pPr>
            <a:r>
              <a:rPr lang="en-US" sz="2800" dirty="0">
                <a:solidFill>
                  <a:schemeClr val="tx1"/>
                </a:solidFill>
                <a:ea typeface="+mn-ea"/>
              </a:rPr>
              <a:t>Arranging components in “</a:t>
            </a:r>
            <a:r>
              <a:rPr lang="en-US" sz="2800" b="1" dirty="0">
                <a:solidFill>
                  <a:schemeClr val="tx1"/>
                </a:solidFill>
                <a:ea typeface="+mn-ea"/>
              </a:rPr>
              <a:t>zigzag</a:t>
            </a:r>
            <a:r>
              <a:rPr lang="en-US" sz="2800" dirty="0">
                <a:solidFill>
                  <a:schemeClr val="tx1"/>
                </a:solidFill>
                <a:ea typeface="+mn-ea"/>
              </a:rPr>
              <a:t>” order</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RLE</a:t>
            </a:r>
            <a:r>
              <a:rPr lang="en-US" sz="2800" dirty="0">
                <a:solidFill>
                  <a:schemeClr val="tx1"/>
                </a:solidFill>
                <a:ea typeface="+mn-ea"/>
              </a:rPr>
              <a:t> to group similar frequencies together</a:t>
            </a:r>
          </a:p>
          <a:p>
            <a:pPr lvl="1" indent="-228600" defTabSz="914400">
              <a:lnSpc>
                <a:spcPct val="110000"/>
              </a:lnSpc>
              <a:buFont typeface="Arial" panose="020B0604020202020204" pitchFamily="34" charset="0"/>
              <a:buChar char="•"/>
            </a:pPr>
            <a:r>
              <a:rPr lang="en-US" sz="2800" dirty="0">
                <a:solidFill>
                  <a:schemeClr val="tx1"/>
                </a:solidFill>
                <a:ea typeface="+mn-ea"/>
              </a:rPr>
              <a:t>Inserting length coding zeroes </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Huffman coding</a:t>
            </a:r>
            <a:r>
              <a:rPr lang="en-US" sz="2800" dirty="0">
                <a:solidFill>
                  <a:schemeClr val="tx1"/>
                </a:solidFill>
                <a:ea typeface="+mn-ea"/>
              </a:rPr>
              <a:t> on what is left</a:t>
            </a:r>
          </a:p>
          <a:p>
            <a:pPr lvl="0" indent="-228600" defTabSz="914400">
              <a:lnSpc>
                <a:spcPct val="110000"/>
              </a:lnSpc>
              <a:buFont typeface="Arial" panose="020B0604020202020204" pitchFamily="34" charset="0"/>
              <a:buChar char="•"/>
            </a:pPr>
            <a:r>
              <a:rPr lang="en-US" sz="2800" dirty="0">
                <a:solidFill>
                  <a:schemeClr val="tx1"/>
                </a:solidFill>
                <a:ea typeface="+mn-ea"/>
              </a:rPr>
              <a:t>Figure: zigzag ordering of frame components</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lvl="0" defTabSz="914400" rtl="0"/>
            <a:fld id="{86CB4B4D-7CA3-9044-876B-883B54F8677D}" type="slidenum">
              <a:rPr lang="en-US" sz="1200" kern="1200" smtClean="0">
                <a:solidFill>
                  <a:schemeClr val="tx1">
                    <a:tint val="75000"/>
                  </a:schemeClr>
                </a:solidFill>
                <a:latin typeface="+mn-lt"/>
                <a:cs typeface="+mn-cs"/>
              </a:rPr>
              <a:pPr lvl="0" defTabSz="914400" rtl="0"/>
              <a:t>21</a:t>
            </a:fld>
            <a:endParaRPr lang="en-US" sz="1200" kern="1200">
              <a:solidFill>
                <a:schemeClr val="tx1">
                  <a:tint val="75000"/>
                </a:schemeClr>
              </a:solidFill>
              <a:latin typeface="+mn-lt"/>
              <a:cs typeface="+mn-cs"/>
            </a:endParaRPr>
          </a:p>
        </p:txBody>
      </p:sp>
    </p:spTree>
    <p:extLst>
      <p:ext uri="{BB962C8B-B14F-4D97-AF65-F5344CB8AC3E}">
        <p14:creationId xmlns:p14="http://schemas.microsoft.com/office/powerpoint/2010/main" val="30322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70"/>
          <p:cNvSpPr>
            <a:spLocks noGrp="1"/>
          </p:cNvSpPr>
          <p:nvPr>
            <p:ph type="title"/>
          </p:nvPr>
        </p:nvSpPr>
        <p:spPr/>
        <p:txBody>
          <a:bodyPr/>
          <a:lstStyle/>
          <a:p>
            <a:pPr lvl="0"/>
            <a:r>
              <a:rPr lang="pl-PL" sz="4280" dirty="0"/>
              <a:t>JPEG Quality</a:t>
            </a:r>
          </a:p>
        </p:txBody>
      </p:sp>
      <p:pic>
        <p:nvPicPr>
          <p:cNvPr id="12" name="Symbol zastępczy zawartości 11"/>
          <p:cNvPicPr>
            <a:picLocks noGrp="1" noChangeAspect="1"/>
          </p:cNvPicPr>
          <p:nvPr>
            <p:ph type="pic" idx="1"/>
          </p:nvPr>
        </p:nvPicPr>
        <p:blipFill>
          <a:blip r:embed="rId2"/>
          <a:srcRect t="4450" b="4450"/>
          <a:stretch>
            <a:fillRect/>
          </a:stretch>
        </p:blipFill>
        <p:spPr/>
      </p:pic>
      <p:sp>
        <p:nvSpPr>
          <p:cNvPr id="3" name="Symbol zastępczy tekstu 2"/>
          <p:cNvSpPr>
            <a:spLocks noGrp="1"/>
          </p:cNvSpPr>
          <p:nvPr>
            <p:ph type="body" sz="half" idx="2"/>
          </p:nvPr>
        </p:nvSpPr>
        <p:spPr>
          <a:xfrm>
            <a:off x="629262" y="2057401"/>
            <a:ext cx="2949239" cy="4800599"/>
          </a:xfrm>
        </p:spPr>
        <p:txBody>
          <a:bodyPr>
            <a:normAutofit/>
          </a:bodyPr>
          <a:lstStyle/>
          <a:p>
            <a:pPr marL="285750" indent="-285750">
              <a:buFont typeface="Arial" charset="0"/>
              <a:buChar char="•"/>
            </a:pPr>
            <a:r>
              <a:rPr lang="en-GB" sz="3080" dirty="0"/>
              <a:t>A photo of cat</a:t>
            </a:r>
          </a:p>
          <a:p>
            <a:pPr marL="285750" indent="-285750">
              <a:buFont typeface="Arial" charset="0"/>
              <a:buChar char="•"/>
            </a:pPr>
            <a:r>
              <a:rPr lang="en-GB" sz="3080" dirty="0"/>
              <a:t>Relative quality of various JPEG settings</a:t>
            </a:r>
          </a:p>
          <a:p>
            <a:pPr marL="285750" indent="-285750">
              <a:buFont typeface="Arial" charset="0"/>
              <a:buChar char="•"/>
            </a:pPr>
            <a:r>
              <a:rPr lang="en-GB" sz="3080" dirty="0"/>
              <a:t>Compression rate ↑ </a:t>
            </a:r>
            <a:br>
              <a:rPr lang="en-GB" sz="3080" dirty="0"/>
            </a:br>
            <a:r>
              <a:rPr lang="en-GB" sz="3080" dirty="0"/>
              <a:t>(quality ↓)</a:t>
            </a:r>
          </a:p>
          <a:p>
            <a:pPr marL="285750" indent="-285750">
              <a:buFont typeface="Arial" charset="0"/>
              <a:buChar char="•"/>
            </a:pPr>
            <a:r>
              <a:rPr lang="en-GB" sz="3080" dirty="0"/>
              <a:t>Left to right</a:t>
            </a:r>
          </a:p>
        </p:txBody>
      </p:sp>
      <p:sp>
        <p:nvSpPr>
          <p:cNvPr id="5" name="Slide Number Placeholder 4"/>
          <p:cNvSpPr>
            <a:spLocks noGrp="1"/>
          </p:cNvSpPr>
          <p:nvPr>
            <p:ph type="sldNum" sz="quarter" idx="10"/>
          </p:nvPr>
        </p:nvSpPr>
        <p:spPr/>
        <p:txBody>
          <a:bodyPr/>
          <a:lstStyle/>
          <a:p>
            <a:fld id="{9B2122D5-A36A-8A4D-97AF-665351D0EABF}" type="slidenum">
              <a:rPr lang="pl-PL" altLang="pl-PL" smtClean="0"/>
              <a:pPr/>
              <a:t>22</a:t>
            </a:fld>
            <a:endParaRPr lang="pl-PL" altLang="pl-PL"/>
          </a:p>
        </p:txBody>
      </p:sp>
      <p:sp>
        <p:nvSpPr>
          <p:cNvPr id="7" name="TextBox 6"/>
          <p:cNvSpPr txBox="1"/>
          <p:nvPr/>
        </p:nvSpPr>
        <p:spPr>
          <a:xfrm>
            <a:off x="3887017" y="5860997"/>
            <a:ext cx="4629082" cy="523220"/>
          </a:xfrm>
          <a:prstGeom prst="rect">
            <a:avLst/>
          </a:prstGeom>
          <a:noFill/>
        </p:spPr>
        <p:txBody>
          <a:bodyPr wrap="square" rtlCol="0">
            <a:spAutoFit/>
          </a:bodyPr>
          <a:lstStyle/>
          <a:p>
            <a:pPr algn="l"/>
            <a:r>
              <a:rPr lang="en-US" sz="700" dirty="0">
                <a:latin typeface="+mn-lt"/>
              </a:rPr>
              <a:t>"</a:t>
            </a:r>
            <a:r>
              <a:rPr lang="en-US" sz="700" dirty="0" err="1">
                <a:latin typeface="+mn-lt"/>
              </a:rPr>
              <a:t>Felis</a:t>
            </a:r>
            <a:r>
              <a:rPr lang="en-US" sz="700" dirty="0">
                <a:latin typeface="+mn-lt"/>
              </a:rPr>
              <a:t> </a:t>
            </a:r>
            <a:r>
              <a:rPr lang="en-US" sz="700" dirty="0" err="1">
                <a:latin typeface="+mn-lt"/>
              </a:rPr>
              <a:t>silvestris</a:t>
            </a:r>
            <a:r>
              <a:rPr lang="en-US" sz="700" dirty="0">
                <a:latin typeface="+mn-lt"/>
              </a:rPr>
              <a:t> </a:t>
            </a:r>
            <a:r>
              <a:rPr lang="en-US" sz="700" dirty="0" err="1">
                <a:latin typeface="+mn-lt"/>
              </a:rPr>
              <a:t>silvestris</a:t>
            </a:r>
            <a:r>
              <a:rPr lang="en-US" sz="700" dirty="0">
                <a:latin typeface="+mn-lt"/>
              </a:rPr>
              <a:t> small gradual decrease of quality" by </a:t>
            </a:r>
            <a:r>
              <a:rPr lang="en-US" sz="700" dirty="0" err="1">
                <a:latin typeface="+mn-lt"/>
              </a:rPr>
              <a:t>Felis_silvestris_silvestris.jpg</a:t>
            </a:r>
            <a:r>
              <a:rPr lang="en-US" sz="700" dirty="0">
                <a:latin typeface="+mn-lt"/>
              </a:rPr>
              <a:t>: Michael </a:t>
            </a:r>
            <a:r>
              <a:rPr lang="en-US" sz="700" dirty="0" err="1">
                <a:latin typeface="+mn-lt"/>
              </a:rPr>
              <a:t>Gäblerderivative</a:t>
            </a:r>
            <a:r>
              <a:rPr lang="en-US" sz="700" dirty="0">
                <a:latin typeface="+mn-lt"/>
              </a:rPr>
              <a:t> work: </a:t>
            </a:r>
            <a:r>
              <a:rPr lang="en-US" sz="700" dirty="0" err="1">
                <a:latin typeface="+mn-lt"/>
              </a:rPr>
              <a:t>AzaToth</a:t>
            </a:r>
            <a:r>
              <a:rPr lang="en-US" sz="700" dirty="0">
                <a:latin typeface="+mn-lt"/>
              </a:rPr>
              <a:t> </a:t>
            </a:r>
            <a:r>
              <a:rPr lang="mr-IN" sz="700" dirty="0">
                <a:latin typeface="+mn-lt"/>
              </a:rPr>
              <a:t>–</a:t>
            </a:r>
            <a:r>
              <a:rPr lang="en-US" sz="700" dirty="0">
                <a:latin typeface="+mn-lt"/>
              </a:rPr>
              <a:t> </a:t>
            </a:r>
            <a:r>
              <a:rPr lang="en-US" sz="700" dirty="0" err="1">
                <a:latin typeface="+mn-lt"/>
              </a:rPr>
              <a:t>Felis_silvestris_silvestris.jpg</a:t>
            </a:r>
            <a:r>
              <a:rPr lang="en-US" sz="700" dirty="0">
                <a:latin typeface="+mn-lt"/>
              </a:rPr>
              <a:t>. Licensed under CC BY 3.0 via Commons </a:t>
            </a:r>
            <a:r>
              <a:rPr lang="mr-IN" sz="700" dirty="0">
                <a:latin typeface="+mn-lt"/>
                <a:hlinkClick r:id="rId3"/>
              </a:rPr>
              <a:t>–</a:t>
            </a:r>
            <a:r>
              <a:rPr lang="en-US" sz="700" dirty="0">
                <a:latin typeface="+mn-lt"/>
              </a:rPr>
              <a:t> </a:t>
            </a:r>
            <a:r>
              <a:rPr lang="en-US" sz="700" dirty="0">
                <a:latin typeface="+mn-lt"/>
                <a:hlinkClick r:id="rId3"/>
              </a:rPr>
              <a:t>https://commons.wikimedia.org/wiki/File:Felis_silvestris_silvestris_small_gradual_decrease_of_quality.png#/media/File:Felis_silvestris_silvestris_small_gradual_decrease_of_quality.png</a:t>
            </a:r>
            <a:endParaRPr lang="en-US" sz="700" dirty="0">
              <a:latin typeface="+mn-lt"/>
            </a:endParaRPr>
          </a:p>
        </p:txBody>
      </p:sp>
    </p:spTree>
    <p:extLst>
      <p:ext uri="{BB962C8B-B14F-4D97-AF65-F5344CB8AC3E}">
        <p14:creationId xmlns:p14="http://schemas.microsoft.com/office/powerpoint/2010/main" val="3371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en-GB" dirty="0"/>
              <a:t>JPEG Mini</a:t>
            </a:r>
          </a:p>
        </p:txBody>
      </p:sp>
      <p:sp>
        <p:nvSpPr>
          <p:cNvPr id="7" name="Symbol zastępczy zawartości 6"/>
          <p:cNvSpPr>
            <a:spLocks noGrp="1"/>
          </p:cNvSpPr>
          <p:nvPr>
            <p:ph idx="1"/>
          </p:nvPr>
        </p:nvSpPr>
        <p:spPr>
          <a:xfrm>
            <a:off x="686344" y="1753403"/>
            <a:ext cx="8457656" cy="5104598"/>
          </a:xfrm>
        </p:spPr>
        <p:txBody>
          <a:bodyPr>
            <a:normAutofit fontScale="92500"/>
          </a:bodyPr>
          <a:lstStyle/>
          <a:p>
            <a:r>
              <a:rPr lang="en-GB" dirty="0">
                <a:solidFill>
                  <a:schemeClr val="tx1"/>
                </a:solidFill>
              </a:rPr>
              <a:t>Finding optimal parameters for the compressor for each image</a:t>
            </a:r>
          </a:p>
          <a:p>
            <a:r>
              <a:rPr lang="en-GB" dirty="0">
                <a:solidFill>
                  <a:schemeClr val="tx1"/>
                </a:solidFill>
              </a:rPr>
              <a:t>Image optimization technology</a:t>
            </a:r>
          </a:p>
          <a:p>
            <a:pPr lvl="1"/>
            <a:r>
              <a:rPr lang="en-GB" dirty="0">
                <a:solidFill>
                  <a:schemeClr val="tx1"/>
                </a:solidFill>
              </a:rPr>
              <a:t>Reducing size of </a:t>
            </a:r>
            <a:r>
              <a:rPr lang="en-GB" b="1" dirty="0">
                <a:solidFill>
                  <a:schemeClr val="tx1"/>
                </a:solidFill>
              </a:rPr>
              <a:t>JPEGs</a:t>
            </a:r>
            <a:r>
              <a:rPr lang="en-GB" dirty="0">
                <a:solidFill>
                  <a:schemeClr val="tx1"/>
                </a:solidFill>
              </a:rPr>
              <a:t> by up to </a:t>
            </a:r>
            <a:r>
              <a:rPr lang="en-GB" b="1" dirty="0">
                <a:solidFill>
                  <a:schemeClr val="tx1"/>
                </a:solidFill>
              </a:rPr>
              <a:t>5- or 6-times</a:t>
            </a:r>
            <a:r>
              <a:rPr lang="en-GB" dirty="0">
                <a:solidFill>
                  <a:schemeClr val="tx1"/>
                </a:solidFill>
              </a:rPr>
              <a:t> original size</a:t>
            </a:r>
          </a:p>
          <a:p>
            <a:pPr lvl="1"/>
            <a:r>
              <a:rPr lang="en-GB" dirty="0">
                <a:solidFill>
                  <a:schemeClr val="tx1"/>
                </a:solidFill>
              </a:rPr>
              <a:t>Maintaining resolution and perceived quality</a:t>
            </a:r>
          </a:p>
          <a:p>
            <a:r>
              <a:rPr lang="en-GB" dirty="0">
                <a:solidFill>
                  <a:schemeClr val="tx1"/>
                </a:solidFill>
              </a:rPr>
              <a:t>Imitating very closely qualities of </a:t>
            </a:r>
            <a:r>
              <a:rPr lang="en-GB" b="1" dirty="0">
                <a:solidFill>
                  <a:schemeClr val="tx1"/>
                </a:solidFill>
              </a:rPr>
              <a:t>Human Visual System</a:t>
            </a:r>
            <a:r>
              <a:rPr lang="en-GB" dirty="0">
                <a:solidFill>
                  <a:schemeClr val="tx1"/>
                </a:solidFill>
              </a:rPr>
              <a:t> (</a:t>
            </a:r>
            <a:r>
              <a:rPr lang="en-GB" b="1" dirty="0">
                <a:solidFill>
                  <a:schemeClr val="tx1"/>
                </a:solidFill>
              </a:rPr>
              <a:t>HVS</a:t>
            </a:r>
            <a:r>
              <a:rPr lang="en-GB" dirty="0">
                <a:solidFill>
                  <a:schemeClr val="tx1"/>
                </a:solidFill>
              </a:rPr>
              <a:t>)</a:t>
            </a:r>
          </a:p>
          <a:p>
            <a:r>
              <a:rPr lang="en-GB" dirty="0">
                <a:solidFill>
                  <a:schemeClr val="tx1"/>
                </a:solidFill>
              </a:rPr>
              <a:t>Applying optimal amount of compression to each photo</a:t>
            </a:r>
          </a:p>
        </p:txBody>
      </p:sp>
      <p:sp>
        <p:nvSpPr>
          <p:cNvPr id="2" name="Slide Number Placeholder 1"/>
          <p:cNvSpPr>
            <a:spLocks noGrp="1"/>
          </p:cNvSpPr>
          <p:nvPr>
            <p:ph type="sldNum" sz="quarter" idx="10"/>
          </p:nvPr>
        </p:nvSpPr>
        <p:spPr/>
        <p:txBody>
          <a:bodyPr/>
          <a:lstStyle/>
          <a:p>
            <a:fld id="{9800D08B-4D08-4B48-8326-6B8E4F14AB64}" type="slidenum">
              <a:rPr lang="pl-PL" altLang="pl-PL" smtClean="0"/>
              <a:pPr/>
              <a:t>23</a:t>
            </a:fld>
            <a:endParaRPr lang="pl-PL" altLang="pl-PL"/>
          </a:p>
        </p:txBody>
      </p:sp>
    </p:spTree>
    <p:extLst>
      <p:ext uri="{BB962C8B-B14F-4D97-AF65-F5344CB8AC3E}">
        <p14:creationId xmlns:p14="http://schemas.microsoft.com/office/powerpoint/2010/main" val="195451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80" dirty="0"/>
              <a:t>JPEG Mini Compression</a:t>
            </a:r>
            <a:br>
              <a:rPr lang="en-US" sz="4280" dirty="0"/>
            </a:br>
            <a:r>
              <a:rPr lang="en-US" sz="4280" dirty="0"/>
              <a:t>Test</a:t>
            </a:r>
          </a:p>
        </p:txBody>
      </p:sp>
      <p:sp>
        <p:nvSpPr>
          <p:cNvPr id="3" name="Symbol zastępczy tekstu 2"/>
          <p:cNvSpPr>
            <a:spLocks noGrp="1"/>
          </p:cNvSpPr>
          <p:nvPr>
            <p:ph type="body" idx="1"/>
          </p:nvPr>
        </p:nvSpPr>
        <p:spPr/>
        <p:txBody>
          <a:bodyPr/>
          <a:lstStyle/>
          <a:p>
            <a:pPr algn="ctr"/>
            <a:r>
              <a:rPr lang="en-GB" dirty="0"/>
              <a:t>JPEG</a:t>
            </a:r>
          </a:p>
        </p:txBody>
      </p:sp>
      <p:pic>
        <p:nvPicPr>
          <p:cNvPr id="7" name="Content Placeholder 6" descr="Before.p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650" y="2849179"/>
            <a:ext cx="3870325" cy="2996380"/>
          </a:xfrm>
        </p:spPr>
      </p:pic>
      <p:sp>
        <p:nvSpPr>
          <p:cNvPr id="4" name="Symbol zastępczy tekstu 3"/>
          <p:cNvSpPr>
            <a:spLocks noGrp="1"/>
          </p:cNvSpPr>
          <p:nvPr>
            <p:ph type="body" sz="quarter" idx="3"/>
          </p:nvPr>
        </p:nvSpPr>
        <p:spPr/>
        <p:txBody>
          <a:bodyPr/>
          <a:lstStyle/>
          <a:p>
            <a:pPr algn="ctr"/>
            <a:r>
              <a:rPr lang="en-GB" dirty="0"/>
              <a:t>JPEG Mini (5x-6x reduced)</a:t>
            </a:r>
          </a:p>
        </p:txBody>
      </p:sp>
      <p:pic>
        <p:nvPicPr>
          <p:cNvPr id="8" name="Content Placeholder 7" descr="After.pn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29150" y="2840174"/>
            <a:ext cx="3886200" cy="3014390"/>
          </a:xfrm>
        </p:spPr>
      </p:pic>
      <p:sp>
        <p:nvSpPr>
          <p:cNvPr id="5" name="Slide Number Placeholder 4"/>
          <p:cNvSpPr>
            <a:spLocks noGrp="1"/>
          </p:cNvSpPr>
          <p:nvPr>
            <p:ph type="sldNum" sz="quarter" idx="10"/>
          </p:nvPr>
        </p:nvSpPr>
        <p:spPr/>
        <p:txBody>
          <a:bodyPr/>
          <a:lstStyle/>
          <a:p>
            <a:fld id="{68241E74-8F7E-B942-874C-F2F21024DBB3}" type="slidenum">
              <a:rPr lang="pl-PL" altLang="pl-PL" smtClean="0"/>
              <a:pPr/>
              <a:t>24</a:t>
            </a:fld>
            <a:endParaRPr lang="pl-PL" altLang="pl-PL"/>
          </a:p>
        </p:txBody>
      </p:sp>
    </p:spTree>
    <p:extLst>
      <p:ext uri="{BB962C8B-B14F-4D97-AF65-F5344CB8AC3E}">
        <p14:creationId xmlns:p14="http://schemas.microsoft.com/office/powerpoint/2010/main" val="125441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8" name="Rectangle 2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4" name="Picture Placeholder 3"/>
          <p:cNvPicPr>
            <a:picLocks noGrp="1" noChangeAspect="1"/>
          </p:cNvPicPr>
          <p:nvPr>
            <p:ph type="pic" idx="1"/>
          </p:nvPr>
        </p:nvPicPr>
        <p:blipFill rotWithShape="1">
          <a:blip r:embed="rId3"/>
          <a:srcRect t="5660"/>
          <a:stretch/>
        </p:blipFill>
        <p:spPr>
          <a:xfrm>
            <a:off x="20" y="10"/>
            <a:ext cx="9143980" cy="6857990"/>
          </a:xfrm>
          <a:prstGeom prst="rect">
            <a:avLst/>
          </a:prstGeom>
        </p:spPr>
      </p:pic>
      <p:sp>
        <p:nvSpPr>
          <p:cNvPr id="121" name="Rectangle 1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752" y="320041"/>
            <a:ext cx="4150476" cy="5861304"/>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hape 239"/>
          <p:cNvSpPr>
            <a:spLocks noGrp="1"/>
          </p:cNvSpPr>
          <p:nvPr>
            <p:ph type="title"/>
          </p:nvPr>
        </p:nvSpPr>
        <p:spPr>
          <a:xfrm>
            <a:off x="437264" y="478241"/>
            <a:ext cx="3911452" cy="1325563"/>
          </a:xfrm>
        </p:spPr>
        <p:txBody>
          <a:bodyPr vert="horz" lIns="91440" tIns="45720" rIns="91440" bIns="45720" rtlCol="0" anchor="ctr">
            <a:normAutofit/>
          </a:bodyPr>
          <a:lstStyle>
            <a:lvl1pPr>
              <a:defRPr sz="3900"/>
            </a:lvl1pPr>
          </a:lstStyle>
          <a:p>
            <a:pPr lvl="0" algn="l" defTabSz="914400">
              <a:lnSpc>
                <a:spcPct val="70000"/>
              </a:lnSpc>
            </a:pPr>
            <a:r>
              <a:rPr lang="en-US" sz="3700" dirty="0">
                <a:solidFill>
                  <a:schemeClr val="tx1"/>
                </a:solidFill>
                <a:ea typeface="+mj-ea"/>
              </a:rPr>
              <a:t>DCT</a:t>
            </a:r>
            <a:br>
              <a:rPr lang="en-US" sz="3700" dirty="0">
                <a:solidFill>
                  <a:schemeClr val="tx1"/>
                </a:solidFill>
                <a:ea typeface="+mj-ea"/>
              </a:rPr>
            </a:br>
            <a:r>
              <a:rPr lang="en-US" sz="3700" dirty="0">
                <a:solidFill>
                  <a:schemeClr val="tx1"/>
                </a:solidFill>
                <a:ea typeface="+mj-ea"/>
              </a:rPr>
              <a:t>Blockiness Artefact</a:t>
            </a:r>
          </a:p>
        </p:txBody>
      </p:sp>
      <p:sp>
        <p:nvSpPr>
          <p:cNvPr id="240" name="Shape 240"/>
          <p:cNvSpPr>
            <a:spLocks noGrp="1"/>
          </p:cNvSpPr>
          <p:nvPr>
            <p:ph type="body" sz="half" idx="2"/>
          </p:nvPr>
        </p:nvSpPr>
        <p:spPr>
          <a:xfrm>
            <a:off x="437264" y="1938740"/>
            <a:ext cx="3879555" cy="4089920"/>
          </a:xfrm>
        </p:spPr>
        <p:txBody>
          <a:bodyPr vert="horz" lIns="91440" tIns="45720" rIns="91440" bIns="45720" rtlCol="0">
            <a:normAutofit fontScale="92500" lnSpcReduction="10000"/>
          </a:bodyPr>
          <a:lstStyle/>
          <a:p>
            <a:pPr marL="285750" lvl="0" indent="-228600" defTabSz="914400">
              <a:lnSpc>
                <a:spcPct val="90000"/>
              </a:lnSpc>
              <a:buFont typeface="Arial" panose="020B0604020202020204" pitchFamily="34" charset="0"/>
              <a:buChar char="•"/>
            </a:pPr>
            <a:r>
              <a:rPr lang="en-US" sz="3200" dirty="0">
                <a:solidFill>
                  <a:schemeClr val="tx1"/>
                </a:solidFill>
                <a:ea typeface="+mn-ea"/>
              </a:rPr>
              <a:t>Example macro-blockiness (blocking)</a:t>
            </a:r>
          </a:p>
          <a:p>
            <a:pPr marL="285750" lvl="0" indent="-228600" defTabSz="914400">
              <a:lnSpc>
                <a:spcPct val="90000"/>
              </a:lnSpc>
              <a:buFont typeface="Arial" panose="020B0604020202020204" pitchFamily="34" charset="0"/>
              <a:buChar char="•"/>
            </a:pPr>
            <a:r>
              <a:rPr lang="en-US" sz="3200" dirty="0">
                <a:solidFill>
                  <a:schemeClr val="tx1"/>
                </a:solidFill>
                <a:ea typeface="+mn-ea"/>
              </a:rPr>
              <a:t>Error showing as low-resolution</a:t>
            </a:r>
          </a:p>
          <a:p>
            <a:pPr marL="285750" lvl="0" indent="-228600" defTabSz="914400">
              <a:lnSpc>
                <a:spcPct val="90000"/>
              </a:lnSpc>
              <a:buFont typeface="Arial" panose="020B0604020202020204" pitchFamily="34" charset="0"/>
              <a:buChar char="•"/>
            </a:pPr>
            <a:r>
              <a:rPr lang="en-US" sz="3200" dirty="0">
                <a:solidFill>
                  <a:schemeClr val="tx1"/>
                </a:solidFill>
                <a:ea typeface="+mn-ea"/>
              </a:rPr>
              <a:t>Immanent feature of </a:t>
            </a:r>
            <a:r>
              <a:rPr lang="en-US" sz="3200" b="1" dirty="0">
                <a:solidFill>
                  <a:schemeClr val="tx1"/>
                </a:solidFill>
                <a:ea typeface="+mn-ea"/>
              </a:rPr>
              <a:t>MCU</a:t>
            </a:r>
          </a:p>
          <a:p>
            <a:pPr marL="285750" lvl="0" indent="-228600" defTabSz="914400">
              <a:lnSpc>
                <a:spcPct val="90000"/>
              </a:lnSpc>
              <a:buFont typeface="Arial" panose="020B0604020202020204" pitchFamily="34" charset="0"/>
              <a:buChar char="•"/>
            </a:pPr>
            <a:r>
              <a:rPr lang="en-US" sz="3200" dirty="0">
                <a:solidFill>
                  <a:schemeClr val="tx1"/>
                </a:solidFill>
                <a:ea typeface="+mn-ea"/>
              </a:rPr>
              <a:t>Solution: global compression with </a:t>
            </a:r>
            <a:r>
              <a:rPr lang="en-US" sz="3200" b="1" dirty="0">
                <a:solidFill>
                  <a:schemeClr val="tx1"/>
                </a:solidFill>
                <a:ea typeface="+mn-ea"/>
              </a:rPr>
              <a:t>DWT</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a:solidFill>
                  <a:srgbClr val="FFFFFF"/>
                </a:solidFill>
                <a:uFillTx/>
                <a:latin typeface="Calibri" panose="020F0502020204030204"/>
                <a:cs typeface="+mn-cs"/>
              </a:rPr>
              <a:pPr defTabSz="914400" rtl="0">
                <a:defRPr/>
              </a:pPr>
              <a:t>25</a:t>
            </a:fld>
            <a:endParaRPr lang="en-US" sz="1200" kern="1200">
              <a:solidFill>
                <a:srgbClr val="FFFFFF"/>
              </a:solidFill>
              <a:uFillTx/>
              <a:latin typeface="Calibri" panose="020F0502020204030204"/>
              <a:cs typeface="+mn-cs"/>
            </a:endParaRPr>
          </a:p>
        </p:txBody>
      </p:sp>
      <p:sp>
        <p:nvSpPr>
          <p:cNvPr id="3" name="TextBox 2"/>
          <p:cNvSpPr txBox="1"/>
          <p:nvPr/>
        </p:nvSpPr>
        <p:spPr>
          <a:xfrm>
            <a:off x="0" y="6642556"/>
            <a:ext cx="8122722" cy="215444"/>
          </a:xfrm>
          <a:prstGeom prst="rect">
            <a:avLst/>
          </a:prstGeom>
          <a:noFill/>
        </p:spPr>
        <p:txBody>
          <a:bodyPr wrap="square" rtlCol="0">
            <a:spAutoFit/>
          </a:bodyPr>
          <a:lstStyle/>
          <a:p>
            <a:r>
              <a:rPr lang="en-GB" sz="800" dirty="0">
                <a:solidFill>
                  <a:schemeClr val="bg1"/>
                </a:solidFill>
              </a:rPr>
              <a:t>By </a:t>
            </a:r>
            <a:r>
              <a:rPr lang="en-GB" sz="800" dirty="0" err="1">
                <a:solidFill>
                  <a:schemeClr val="bg1"/>
                </a:solidFill>
              </a:rPr>
              <a:t>Eduard.lopez</a:t>
            </a:r>
            <a:r>
              <a:rPr lang="en-GB" sz="800" dirty="0">
                <a:solidFill>
                  <a:schemeClr val="bg1"/>
                </a:solidFill>
              </a:rPr>
              <a:t>-prat </a:t>
            </a:r>
            <a:r>
              <a:rPr lang="mr-IN" sz="800" dirty="0">
                <a:solidFill>
                  <a:schemeClr val="bg1"/>
                </a:solidFill>
              </a:rPr>
              <a:t>–</a:t>
            </a:r>
            <a:r>
              <a:rPr lang="en-GB" sz="800" dirty="0">
                <a:solidFill>
                  <a:schemeClr val="bg1"/>
                </a:solidFill>
              </a:rPr>
              <a:t> Own work, CC BY-SA 3.0, </a:t>
            </a:r>
            <a:r>
              <a:rPr lang="en-GB" sz="800" dirty="0">
                <a:solidFill>
                  <a:schemeClr val="bg1"/>
                </a:solidFill>
                <a:hlinkClick r:id="rId4"/>
              </a:rPr>
              <a:t>https://commons.wikimedia.org/w/index.php?curid=17603194</a:t>
            </a:r>
            <a:endParaRPr lang="en-GB" sz="800" dirty="0">
              <a:solidFill>
                <a:schemeClr val="bg1"/>
              </a:solidFill>
            </a:endParaRPr>
          </a:p>
        </p:txBody>
      </p:sp>
    </p:spTree>
    <p:extLst>
      <p:ext uri="{BB962C8B-B14F-4D97-AF65-F5344CB8AC3E}">
        <p14:creationId xmlns:p14="http://schemas.microsoft.com/office/powerpoint/2010/main" val="151325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Symbol zastępczy zawartości 5"/>
          <p:cNvPicPr>
            <a:picLocks noGrp="1" noChangeAspect="1"/>
          </p:cNvPicPr>
          <p:nvPr>
            <p:ph idx="1"/>
          </p:nvPr>
        </p:nvPicPr>
        <p:blipFill rotWithShape="1">
          <a:blip r:embed="rId3"/>
          <a:srcRect l="3641" r="13762" b="4"/>
          <a:stretch/>
        </p:blipFill>
        <p:spPr>
          <a:xfrm>
            <a:off x="3479292" y="10"/>
            <a:ext cx="5664708" cy="6857990"/>
          </a:xfrm>
          <a:prstGeom prst="rect">
            <a:avLst/>
          </a:prstGeom>
          <a:effectLst/>
        </p:spPr>
      </p:pic>
      <p:sp>
        <p:nvSpPr>
          <p:cNvPr id="2" name="Tytuł 1"/>
          <p:cNvSpPr>
            <a:spLocks noGrp="1"/>
          </p:cNvSpPr>
          <p:nvPr>
            <p:ph type="title"/>
          </p:nvPr>
        </p:nvSpPr>
        <p:spPr>
          <a:xfrm>
            <a:off x="486697" y="629267"/>
            <a:ext cx="2672555" cy="1676603"/>
          </a:xfrm>
        </p:spPr>
        <p:txBody>
          <a:bodyPr vert="horz" lIns="91440" tIns="45720" rIns="91440" bIns="45720" rtlCol="0" anchor="ctr">
            <a:normAutofit/>
          </a:bodyPr>
          <a:lstStyle/>
          <a:p>
            <a:pPr algn="l" defTabSz="914400">
              <a:lnSpc>
                <a:spcPct val="90000"/>
              </a:lnSpc>
            </a:pPr>
            <a:r>
              <a:rPr lang="en-US" sz="4280" dirty="0">
                <a:solidFill>
                  <a:schemeClr val="tx1"/>
                </a:solidFill>
                <a:ea typeface="+mj-ea"/>
              </a:rPr>
              <a:t>DWT</a:t>
            </a:r>
          </a:p>
        </p:txBody>
      </p:sp>
      <p:sp>
        <p:nvSpPr>
          <p:cNvPr id="8" name="Symbol zastępczy tekstu 7"/>
          <p:cNvSpPr>
            <a:spLocks noGrp="1"/>
          </p:cNvSpPr>
          <p:nvPr>
            <p:ph type="body" sz="half" idx="2"/>
          </p:nvPr>
        </p:nvSpPr>
        <p:spPr>
          <a:xfrm>
            <a:off x="0" y="2305871"/>
            <a:ext cx="3479292" cy="4552130"/>
          </a:xfrm>
        </p:spPr>
        <p:txBody>
          <a:bodyPr vert="horz" lIns="91440" tIns="45720" rIns="91440" bIns="45720" rtlCol="0">
            <a:normAutofit fontScale="85000" lnSpcReduction="20000"/>
          </a:bodyPr>
          <a:lstStyle/>
          <a:p>
            <a:pPr marL="285750" indent="-228600" defTabSz="914400">
              <a:lnSpc>
                <a:spcPct val="120000"/>
              </a:lnSpc>
              <a:buFont typeface="Arial" panose="020B0604020202020204" pitchFamily="34" charset="0"/>
              <a:buChar char="•"/>
            </a:pPr>
            <a:r>
              <a:rPr lang="en-US" sz="3080" dirty="0">
                <a:solidFill>
                  <a:schemeClr val="tx1"/>
                </a:solidFill>
                <a:ea typeface="+mn-ea"/>
              </a:rPr>
              <a:t>Wavelets discretely sample</a:t>
            </a:r>
          </a:p>
          <a:p>
            <a:pPr marL="285750" indent="-228600" defTabSz="914400">
              <a:lnSpc>
                <a:spcPct val="120000"/>
              </a:lnSpc>
              <a:buFont typeface="Arial" panose="020B0604020202020204" pitchFamily="34" charset="0"/>
              <a:buChar char="•"/>
            </a:pPr>
            <a:r>
              <a:rPr lang="en-US" sz="3080" dirty="0">
                <a:solidFill>
                  <a:schemeClr val="tx1"/>
                </a:solidFill>
                <a:ea typeface="+mn-ea"/>
              </a:rPr>
              <a:t>Advantage over </a:t>
            </a:r>
            <a:r>
              <a:rPr lang="en-US" sz="3080" b="1" dirty="0">
                <a:solidFill>
                  <a:schemeClr val="tx1"/>
                </a:solidFill>
                <a:ea typeface="+mn-ea"/>
              </a:rPr>
              <a:t>DCT</a:t>
            </a:r>
            <a:r>
              <a:rPr lang="en-US" sz="3080" dirty="0">
                <a:solidFill>
                  <a:schemeClr val="tx1"/>
                </a:solidFill>
                <a:ea typeface="+mn-ea"/>
              </a:rPr>
              <a:t> – resolution</a:t>
            </a:r>
          </a:p>
          <a:p>
            <a:pPr marL="285750" indent="-228600" defTabSz="914400">
              <a:lnSpc>
                <a:spcPct val="120000"/>
              </a:lnSpc>
              <a:buFont typeface="Arial" panose="020B0604020202020204" pitchFamily="34" charset="0"/>
              <a:buChar char="•"/>
            </a:pPr>
            <a:r>
              <a:rPr lang="en-US" sz="3080" dirty="0">
                <a:solidFill>
                  <a:schemeClr val="tx1"/>
                </a:solidFill>
                <a:ea typeface="+mn-ea"/>
              </a:rPr>
              <a:t>Capturing both frequency and location information</a:t>
            </a:r>
          </a:p>
          <a:p>
            <a:pPr marL="285750" indent="-228600" defTabSz="914400">
              <a:lnSpc>
                <a:spcPct val="120000"/>
              </a:lnSpc>
              <a:buFont typeface="Arial" panose="020B0604020202020204" pitchFamily="34" charset="0"/>
              <a:buChar char="•"/>
            </a:pPr>
            <a:r>
              <a:rPr lang="en-US" sz="3080" dirty="0">
                <a:solidFill>
                  <a:schemeClr val="tx1"/>
                </a:solidFill>
                <a:ea typeface="+mn-ea"/>
              </a:rPr>
              <a:t>Artefacts less visible</a:t>
            </a:r>
          </a:p>
          <a:p>
            <a:pPr marL="285750" indent="-228600" defTabSz="914400">
              <a:lnSpc>
                <a:spcPct val="120000"/>
              </a:lnSpc>
              <a:buFont typeface="Arial" panose="020B0604020202020204" pitchFamily="34" charset="0"/>
              <a:buChar char="•"/>
            </a:pPr>
            <a:r>
              <a:rPr lang="en-US" sz="3080" dirty="0">
                <a:solidFill>
                  <a:schemeClr val="tx1"/>
                </a:solidFill>
                <a:ea typeface="+mn-ea"/>
              </a:rPr>
              <a:t>Almost no blockiness</a:t>
            </a:r>
          </a:p>
        </p:txBody>
      </p:sp>
      <p:sp>
        <p:nvSpPr>
          <p:cNvPr id="5" name="Symbol zastępczy numeru slajdu 4"/>
          <p:cNvSpPr>
            <a:spLocks noGrp="1"/>
          </p:cNvSpPr>
          <p:nvPr>
            <p:ph type="sldNum" sz="quarter" idx="10"/>
          </p:nvPr>
        </p:nvSpPr>
        <p:spPr>
          <a:xfrm>
            <a:off x="8140446" y="6356351"/>
            <a:ext cx="514350" cy="365125"/>
          </a:xfrm>
        </p:spPr>
        <p:txBody>
          <a:bodyPr vert="horz" lIns="91440" tIns="45720" rIns="91440" bIns="45720" rtlCol="0" anchor="ctr">
            <a:normAutofit/>
          </a:bodyPr>
          <a:lstStyle/>
          <a:p>
            <a:pPr algn="l" defTabSz="914400" rtl="0">
              <a:defRPr/>
            </a:pPr>
            <a:fld id="{86CB4B4D-7CA3-9044-876B-883B54F8677D}" type="slidenum">
              <a:rPr lang="en-US" sz="1200" kern="1200">
                <a:solidFill>
                  <a:srgbClr val="FFFFFF"/>
                </a:solidFill>
                <a:uFillTx/>
                <a:latin typeface="Calibri" panose="020F0502020204030204"/>
                <a:cs typeface="+mn-cs"/>
              </a:rPr>
              <a:pPr algn="l" defTabSz="914400" rtl="0">
                <a:defRPr/>
              </a:pPr>
              <a:t>26</a:t>
            </a:fld>
            <a:endParaRPr lang="en-US" sz="1200" kern="1200">
              <a:solidFill>
                <a:srgbClr val="FFFFFF"/>
              </a:solidFill>
              <a:uFillTx/>
              <a:latin typeface="Calibri" panose="020F0502020204030204"/>
              <a:cs typeface="+mn-cs"/>
            </a:endParaRPr>
          </a:p>
        </p:txBody>
      </p:sp>
    </p:spTree>
    <p:extLst>
      <p:ext uri="{BB962C8B-B14F-4D97-AF65-F5344CB8AC3E}">
        <p14:creationId xmlns:p14="http://schemas.microsoft.com/office/powerpoint/2010/main" val="363367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020C-30D1-9B47-A54B-514883277531}"/>
              </a:ext>
            </a:extLst>
          </p:cNvPr>
          <p:cNvSpPr>
            <a:spLocks noGrp="1"/>
          </p:cNvSpPr>
          <p:nvPr>
            <p:ph type="title"/>
          </p:nvPr>
        </p:nvSpPr>
        <p:spPr/>
        <p:txBody>
          <a:bodyPr/>
          <a:lstStyle/>
          <a:p>
            <a:r>
              <a:rPr lang="en-GB" dirty="0"/>
              <a:t>Addition Reference</a:t>
            </a:r>
          </a:p>
        </p:txBody>
      </p:sp>
      <p:sp>
        <p:nvSpPr>
          <p:cNvPr id="3" name="Content Placeholder 2">
            <a:extLst>
              <a:ext uri="{FF2B5EF4-FFF2-40B4-BE49-F238E27FC236}">
                <a16:creationId xmlns:a16="http://schemas.microsoft.com/office/drawing/2014/main" id="{D4970500-16FE-8D43-A357-DD80F7A5A3C3}"/>
              </a:ext>
            </a:extLst>
          </p:cNvPr>
          <p:cNvSpPr>
            <a:spLocks noGrp="1"/>
          </p:cNvSpPr>
          <p:nvPr>
            <p:ph idx="1"/>
          </p:nvPr>
        </p:nvSpPr>
        <p:spPr/>
        <p:txBody>
          <a:bodyPr/>
          <a:lstStyle/>
          <a:p>
            <a:pPr marL="0" indent="0">
              <a:buNone/>
            </a:pPr>
            <a:r>
              <a:rPr lang="en-GB" dirty="0"/>
              <a:t>Damian </a:t>
            </a:r>
            <a:r>
              <a:rPr lang="en-GB" dirty="0" err="1"/>
              <a:t>Karwowski</a:t>
            </a:r>
            <a:r>
              <a:rPr lang="en-GB" dirty="0"/>
              <a:t>, „</a:t>
            </a:r>
            <a:r>
              <a:rPr lang="en-GB" dirty="0" err="1"/>
              <a:t>Zrozumiec</a:t>
            </a:r>
            <a:r>
              <a:rPr lang="en-GB" dirty="0"/>
              <a:t>́ </a:t>
            </a:r>
            <a:r>
              <a:rPr lang="en-GB" dirty="0" err="1"/>
              <a:t>Kompresje</a:t>
            </a:r>
            <a:r>
              <a:rPr lang="en-GB" dirty="0"/>
              <a:t>̨ Obrazu”, </a:t>
            </a:r>
            <a:r>
              <a:rPr lang="en-GB" dirty="0" err="1"/>
              <a:t>Poznań</a:t>
            </a:r>
            <a:r>
              <a:rPr lang="en-GB" dirty="0"/>
              <a:t> 2019, </a:t>
            </a:r>
            <a:r>
              <a:rPr lang="en-GB" dirty="0">
                <a:hlinkClick r:id="rId2"/>
              </a:rPr>
              <a:t>https://www.zrozumieckompresje.pl/</a:t>
            </a:r>
            <a:r>
              <a:rPr lang="en-GB" dirty="0"/>
              <a:t> (in Polish)</a:t>
            </a:r>
          </a:p>
        </p:txBody>
      </p:sp>
    </p:spTree>
    <p:extLst>
      <p:ext uri="{BB962C8B-B14F-4D97-AF65-F5344CB8AC3E}">
        <p14:creationId xmlns:p14="http://schemas.microsoft.com/office/powerpoint/2010/main" val="388462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en-GB" dirty="0"/>
              <a:t>Lossless or Lossy?</a:t>
            </a:r>
          </a:p>
        </p:txBody>
      </p:sp>
      <p:sp>
        <p:nvSpPr>
          <p:cNvPr id="3" name="Symbol zastępczy tekstu 2"/>
          <p:cNvSpPr>
            <a:spLocks noGrp="1"/>
          </p:cNvSpPr>
          <p:nvPr>
            <p:ph type="body" idx="1"/>
          </p:nvPr>
        </p:nvSpPr>
        <p:spPr/>
        <p:txBody>
          <a:bodyPr/>
          <a:lstStyle/>
          <a:p>
            <a:pPr algn="ctr"/>
            <a:r>
              <a:rPr lang="en-GB" sz="3080" dirty="0">
                <a:solidFill>
                  <a:srgbClr val="00693C"/>
                </a:solidFill>
              </a:rPr>
              <a:t>Lossless</a:t>
            </a:r>
          </a:p>
        </p:txBody>
      </p:sp>
      <p:sp>
        <p:nvSpPr>
          <p:cNvPr id="4" name="Symbol zastępczy zawartości 3"/>
          <p:cNvSpPr>
            <a:spLocks noGrp="1"/>
          </p:cNvSpPr>
          <p:nvPr>
            <p:ph sz="half" idx="2"/>
          </p:nvPr>
        </p:nvSpPr>
        <p:spPr/>
        <p:txBody>
          <a:bodyPr>
            <a:normAutofit fontScale="62500" lnSpcReduction="20000"/>
          </a:bodyPr>
          <a:lstStyle/>
          <a:p>
            <a:r>
              <a:rPr lang="en-GB" dirty="0"/>
              <a:t>Introducing </a:t>
            </a:r>
            <a:r>
              <a:rPr lang="en-GB" b="1" dirty="0">
                <a:solidFill>
                  <a:srgbClr val="00693C"/>
                </a:solidFill>
              </a:rPr>
              <a:t>no artefacts</a:t>
            </a:r>
          </a:p>
          <a:p>
            <a:r>
              <a:rPr lang="en-GB" dirty="0"/>
              <a:t>Low </a:t>
            </a:r>
            <a:r>
              <a:rPr lang="en-GB" b="1" dirty="0">
                <a:solidFill>
                  <a:srgbClr val="00693C"/>
                </a:solidFill>
              </a:rPr>
              <a:t>compression rates</a:t>
            </a:r>
          </a:p>
          <a:p>
            <a:r>
              <a:rPr lang="en-GB" dirty="0"/>
              <a:t>Methods:</a:t>
            </a:r>
          </a:p>
          <a:p>
            <a:pPr lvl="1"/>
            <a:r>
              <a:rPr lang="en-GB" dirty="0"/>
              <a:t>LZ77</a:t>
            </a:r>
          </a:p>
          <a:p>
            <a:pPr lvl="1"/>
            <a:r>
              <a:rPr lang="en-GB" dirty="0"/>
              <a:t>Huffman coding</a:t>
            </a:r>
          </a:p>
          <a:p>
            <a:r>
              <a:rPr lang="en-GB" b="1" dirty="0">
                <a:solidFill>
                  <a:srgbClr val="00693C"/>
                </a:solidFill>
              </a:rPr>
              <a:t>Preferred applications</a:t>
            </a:r>
            <a:r>
              <a:rPr lang="en-GB" dirty="0"/>
              <a:t>:</a:t>
            </a:r>
          </a:p>
          <a:p>
            <a:pPr lvl="1"/>
            <a:r>
              <a:rPr lang="en-GB" dirty="0"/>
              <a:t>Archival purposes</a:t>
            </a:r>
          </a:p>
          <a:p>
            <a:pPr lvl="1"/>
            <a:r>
              <a:rPr lang="en-GB" dirty="0"/>
              <a:t>Professional segment</a:t>
            </a:r>
          </a:p>
          <a:p>
            <a:pPr lvl="1"/>
            <a:r>
              <a:rPr lang="en-GB" dirty="0"/>
              <a:t>Elementary signals</a:t>
            </a:r>
          </a:p>
          <a:p>
            <a:pPr lvl="1"/>
            <a:r>
              <a:rPr lang="en-GB" dirty="0"/>
              <a:t>Computer-generated media</a:t>
            </a:r>
          </a:p>
        </p:txBody>
      </p:sp>
      <p:sp>
        <p:nvSpPr>
          <p:cNvPr id="6" name="Symbol zastępczy tekstu 5"/>
          <p:cNvSpPr>
            <a:spLocks noGrp="1"/>
          </p:cNvSpPr>
          <p:nvPr>
            <p:ph type="body" sz="quarter" idx="3"/>
          </p:nvPr>
        </p:nvSpPr>
        <p:spPr/>
        <p:txBody>
          <a:bodyPr/>
          <a:lstStyle/>
          <a:p>
            <a:pPr algn="ctr"/>
            <a:r>
              <a:rPr lang="en-GB" sz="3080" dirty="0">
                <a:solidFill>
                  <a:srgbClr val="00693C"/>
                </a:solidFill>
              </a:rPr>
              <a:t>Lossy</a:t>
            </a:r>
          </a:p>
        </p:txBody>
      </p:sp>
      <p:sp>
        <p:nvSpPr>
          <p:cNvPr id="7" name="Symbol zastępczy zawartości 6"/>
          <p:cNvSpPr>
            <a:spLocks noGrp="1"/>
          </p:cNvSpPr>
          <p:nvPr>
            <p:ph sz="quarter" idx="4"/>
          </p:nvPr>
        </p:nvSpPr>
        <p:spPr/>
        <p:txBody>
          <a:bodyPr>
            <a:normAutofit fontScale="62500" lnSpcReduction="20000"/>
          </a:bodyPr>
          <a:lstStyle/>
          <a:p>
            <a:r>
              <a:rPr lang="en-GB" dirty="0"/>
              <a:t>Introducing </a:t>
            </a:r>
            <a:r>
              <a:rPr lang="en-GB" b="1" dirty="0">
                <a:solidFill>
                  <a:srgbClr val="00693C"/>
                </a:solidFill>
              </a:rPr>
              <a:t>some artefacts</a:t>
            </a:r>
          </a:p>
          <a:p>
            <a:r>
              <a:rPr lang="en-GB" dirty="0"/>
              <a:t>High </a:t>
            </a:r>
            <a:r>
              <a:rPr lang="en-GB" b="1" dirty="0">
                <a:solidFill>
                  <a:srgbClr val="00693C"/>
                </a:solidFill>
              </a:rPr>
              <a:t>compression rates</a:t>
            </a:r>
          </a:p>
          <a:p>
            <a:r>
              <a:rPr lang="en-GB" dirty="0"/>
              <a:t>Methods:</a:t>
            </a:r>
          </a:p>
          <a:p>
            <a:pPr lvl="1"/>
            <a:r>
              <a:rPr lang="en-GB" dirty="0"/>
              <a:t>Reducing signal space</a:t>
            </a:r>
          </a:p>
          <a:p>
            <a:pPr lvl="1"/>
            <a:r>
              <a:rPr lang="en-GB" dirty="0"/>
              <a:t>Signal subsampling</a:t>
            </a:r>
          </a:p>
          <a:p>
            <a:pPr lvl="1"/>
            <a:r>
              <a:rPr lang="en-GB" dirty="0"/>
              <a:t>Transform coding</a:t>
            </a:r>
          </a:p>
          <a:p>
            <a:pPr lvl="1"/>
            <a:r>
              <a:rPr lang="en-GB" dirty="0"/>
              <a:t>Fractal compression</a:t>
            </a:r>
          </a:p>
          <a:p>
            <a:r>
              <a:rPr lang="en-GB" b="1" dirty="0">
                <a:solidFill>
                  <a:srgbClr val="00693C"/>
                </a:solidFill>
              </a:rPr>
              <a:t>Preferred applications</a:t>
            </a:r>
            <a:r>
              <a:rPr lang="en-GB" dirty="0"/>
              <a:t>:</a:t>
            </a:r>
            <a:endParaRPr lang="en-GB" dirty="0">
              <a:solidFill>
                <a:srgbClr val="FF0000"/>
              </a:solidFill>
            </a:endParaRPr>
          </a:p>
          <a:p>
            <a:pPr lvl="1"/>
            <a:r>
              <a:rPr lang="en-GB" dirty="0"/>
              <a:t>Low bit rates</a:t>
            </a:r>
          </a:p>
          <a:p>
            <a:pPr lvl="1"/>
            <a:r>
              <a:rPr lang="en-GB" dirty="0"/>
              <a:t>Popular segment</a:t>
            </a:r>
          </a:p>
          <a:p>
            <a:pPr lvl="1"/>
            <a:r>
              <a:rPr lang="en-GB" dirty="0"/>
              <a:t>Natural signals</a:t>
            </a:r>
            <a:endParaRPr lang="en-GB" b="1" dirty="0">
              <a:solidFill>
                <a:srgbClr val="FF0000"/>
              </a:solidFill>
            </a:endParaRPr>
          </a:p>
        </p:txBody>
      </p:sp>
    </p:spTree>
    <p:extLst>
      <p:ext uri="{BB962C8B-B14F-4D97-AF65-F5344CB8AC3E}">
        <p14:creationId xmlns:p14="http://schemas.microsoft.com/office/powerpoint/2010/main" val="173441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normAutofit/>
          </a:bodyPr>
          <a:lstStyle/>
          <a:p>
            <a:r>
              <a:rPr lang="en-GB" b="1" dirty="0">
                <a:solidFill>
                  <a:srgbClr val="00693C"/>
                </a:solidFill>
              </a:rPr>
              <a:t>Perceptually</a:t>
            </a:r>
            <a:br>
              <a:rPr lang="en-GB" b="1" dirty="0">
                <a:solidFill>
                  <a:srgbClr val="00693C"/>
                </a:solidFill>
              </a:rPr>
            </a:br>
            <a:r>
              <a:rPr lang="en-GB" b="1" dirty="0">
                <a:solidFill>
                  <a:srgbClr val="00693C"/>
                </a:solidFill>
              </a:rPr>
              <a:t>Lossless</a:t>
            </a:r>
            <a:r>
              <a:rPr lang="en-GB" dirty="0"/>
              <a:t>?</a:t>
            </a:r>
          </a:p>
        </p:txBody>
      </p:sp>
      <p:sp>
        <p:nvSpPr>
          <p:cNvPr id="4" name="Symbol zastępczy zawartości 3"/>
          <p:cNvSpPr>
            <a:spLocks noGrp="1"/>
          </p:cNvSpPr>
          <p:nvPr>
            <p:ph type="body" idx="1"/>
          </p:nvPr>
        </p:nvSpPr>
        <p:spPr/>
        <p:txBody>
          <a:bodyPr anchor="ctr">
            <a:normAutofit/>
          </a:bodyPr>
          <a:lstStyle/>
          <a:p>
            <a:pPr marL="0" indent="0" algn="ctr">
              <a:buNone/>
            </a:pPr>
            <a:r>
              <a:rPr lang="en-GB" dirty="0"/>
              <a:t>Lossy compression producing imperceptible differences</a:t>
            </a:r>
          </a:p>
        </p:txBody>
      </p:sp>
    </p:spTree>
    <p:extLst>
      <p:ext uri="{BB962C8B-B14F-4D97-AF65-F5344CB8AC3E}">
        <p14:creationId xmlns:p14="http://schemas.microsoft.com/office/powerpoint/2010/main" val="88714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p:txBody>
          <a:bodyPr>
            <a:normAutofit/>
          </a:bodyPr>
          <a:lstStyle>
            <a:lvl1pPr>
              <a:defRPr sz="3000" b="1">
                <a:latin typeface="Verdana"/>
                <a:ea typeface="Verdana"/>
                <a:cs typeface="Verdana"/>
                <a:sym typeface="Verdana"/>
              </a:defRPr>
            </a:lvl1pPr>
          </a:lstStyle>
          <a:p>
            <a:r>
              <a:rPr lang="en-GB" sz="3600" b="0" dirty="0">
                <a:latin typeface="Arial"/>
                <a:ea typeface="Arial" charset="0"/>
                <a:cs typeface="Arial"/>
                <a:sym typeface="Arial" charset="0"/>
              </a:rPr>
              <a:t>Standardisation</a:t>
            </a:r>
            <a:endParaRPr lang="en-GB" sz="2400" dirty="0">
              <a:sym typeface="Verdana"/>
            </a:endParaRPr>
          </a:p>
        </p:txBody>
      </p:sp>
      <p:sp>
        <p:nvSpPr>
          <p:cNvPr id="4" name="Symbol zastępczy tekstu 3"/>
          <p:cNvSpPr>
            <a:spLocks noGrp="1"/>
          </p:cNvSpPr>
          <p:nvPr>
            <p:ph type="body" idx="1"/>
          </p:nvPr>
        </p:nvSpPr>
        <p:spPr/>
        <p:txBody>
          <a:bodyPr>
            <a:normAutofit lnSpcReduction="10000"/>
          </a:bodyPr>
          <a:lstStyle/>
          <a:p>
            <a:pPr algn="ctr"/>
            <a:r>
              <a:rPr lang="en-GB" sz="2400" dirty="0">
                <a:solidFill>
                  <a:srgbClr val="00693C"/>
                </a:solidFill>
              </a:rPr>
              <a:t>Moving Picture</a:t>
            </a:r>
            <a:br>
              <a:rPr lang="en-GB" sz="2400" dirty="0">
                <a:solidFill>
                  <a:srgbClr val="00693C"/>
                </a:solidFill>
              </a:rPr>
            </a:br>
            <a:r>
              <a:rPr lang="en-GB" sz="2400" dirty="0">
                <a:solidFill>
                  <a:srgbClr val="00693C"/>
                </a:solidFill>
              </a:rPr>
              <a:t>Experts Group</a:t>
            </a:r>
          </a:p>
        </p:txBody>
      </p:sp>
      <p:pic>
        <p:nvPicPr>
          <p:cNvPr id="3" name="Symbol zastępczy zawartości 2"/>
          <p:cNvPicPr>
            <a:picLocks noGrp="1" noChangeAspect="1"/>
          </p:cNvPicPr>
          <p:nvPr>
            <p:ph sz="half" idx="2"/>
          </p:nvPr>
        </p:nvPicPr>
        <p:blipFill>
          <a:blip r:embed="rId3"/>
          <a:stretch>
            <a:fillRect/>
          </a:stretch>
        </p:blipFill>
        <p:spPr>
          <a:xfrm>
            <a:off x="628650" y="3791977"/>
            <a:ext cx="3870325" cy="1110783"/>
          </a:xfrm>
          <a:prstGeom prst="rect">
            <a:avLst/>
          </a:prstGeom>
        </p:spPr>
      </p:pic>
      <p:sp>
        <p:nvSpPr>
          <p:cNvPr id="5" name="Symbol zastępczy tekstu 4"/>
          <p:cNvSpPr>
            <a:spLocks noGrp="1"/>
          </p:cNvSpPr>
          <p:nvPr>
            <p:ph type="body" sz="quarter" idx="3"/>
          </p:nvPr>
        </p:nvSpPr>
        <p:spPr/>
        <p:txBody>
          <a:bodyPr>
            <a:normAutofit lnSpcReduction="10000"/>
          </a:bodyPr>
          <a:lstStyle/>
          <a:p>
            <a:pPr algn="ctr"/>
            <a:r>
              <a:rPr lang="en-GB" sz="2400" dirty="0">
                <a:solidFill>
                  <a:srgbClr val="00693C"/>
                </a:solidFill>
              </a:rPr>
              <a:t>Joint Photographic Experts Group</a:t>
            </a:r>
          </a:p>
        </p:txBody>
      </p:sp>
      <p:pic>
        <p:nvPicPr>
          <p:cNvPr id="7" name="Symbol zastępczy zawartości 6"/>
          <p:cNvPicPr>
            <a:picLocks noGrp="1" noChangeAspect="1"/>
          </p:cNvPicPr>
          <p:nvPr>
            <p:ph sz="quarter" idx="4"/>
          </p:nvPr>
        </p:nvPicPr>
        <p:blipFill>
          <a:blip r:embed="rId4"/>
          <a:stretch>
            <a:fillRect/>
          </a:stretch>
        </p:blipFill>
        <p:spPr>
          <a:xfrm>
            <a:off x="5556250" y="3585369"/>
            <a:ext cx="2032000" cy="1524000"/>
          </a:xfrm>
          <a:prstGeom prst="rect">
            <a:avLst/>
          </a:prstGeom>
        </p:spPr>
      </p:pic>
    </p:spTree>
    <p:extLst>
      <p:ext uri="{BB962C8B-B14F-4D97-AF65-F5344CB8AC3E}">
        <p14:creationId xmlns:p14="http://schemas.microsoft.com/office/powerpoint/2010/main" val="149423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Content Placeholder 6"/>
          <p:cNvPicPr>
            <a:picLocks noGrp="1" noChangeAspect="1"/>
          </p:cNvPicPr>
          <p:nvPr>
            <p:ph sz="half" idx="2"/>
          </p:nvPr>
        </p:nvPicPr>
        <p:blipFill rotWithShape="1">
          <a:blip r:embed="rId3"/>
          <a:srcRect r="2" b="14382"/>
          <a:stretch/>
        </p:blipFill>
        <p:spPr>
          <a:xfrm>
            <a:off x="3705433" y="1904281"/>
            <a:ext cx="5438568" cy="4953719"/>
          </a:xfrm>
          <a:prstGeom prst="rect">
            <a:avLst/>
          </a:prstGeom>
        </p:spPr>
      </p:pic>
      <p:sp>
        <p:nvSpPr>
          <p:cNvPr id="4" name="Tytuł 3"/>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Why Image Signal Compression?</a:t>
            </a:r>
            <a:endParaRPr lang="en-US" sz="4400" dirty="0">
              <a:solidFill>
                <a:schemeClr val="tx1"/>
              </a:solidFill>
              <a:ea typeface="+mj-ea"/>
            </a:endParaRPr>
          </a:p>
        </p:txBody>
      </p:sp>
      <p:sp>
        <p:nvSpPr>
          <p:cNvPr id="5" name="Symbol zastępczy zawartości 4"/>
          <p:cNvSpPr>
            <a:spLocks noGrp="1"/>
          </p:cNvSpPr>
          <p:nvPr>
            <p:ph sz="half" idx="1"/>
          </p:nvPr>
        </p:nvSpPr>
        <p:spPr>
          <a:xfrm>
            <a:off x="628651" y="1825624"/>
            <a:ext cx="3076782" cy="5032375"/>
          </a:xfrm>
        </p:spPr>
        <p:txBody>
          <a:bodyPr vert="horz" lIns="91440" tIns="45720" rIns="91440" bIns="45720" rtlCol="0">
            <a:normAutofit fontScale="92500" lnSpcReduction="20000"/>
          </a:bodyPr>
          <a:lstStyle/>
          <a:p>
            <a:pPr indent="-228600" defTabSz="914400">
              <a:lnSpc>
                <a:spcPct val="110000"/>
              </a:lnSpc>
              <a:buFont typeface="Arial" panose="020B0604020202020204" pitchFamily="34" charset="0"/>
              <a:buChar char="•"/>
            </a:pPr>
            <a:r>
              <a:rPr lang="en-US" sz="2900" dirty="0">
                <a:solidFill>
                  <a:schemeClr val="tx1"/>
                </a:solidFill>
                <a:ea typeface="+mn-ea"/>
              </a:rPr>
              <a:t>Uncompressed (“raw”) image (</a:t>
            </a:r>
            <a:r>
              <a:rPr lang="en-US" sz="2900" b="1" dirty="0">
                <a:solidFill>
                  <a:schemeClr val="tx1"/>
                </a:solidFill>
                <a:ea typeface="+mn-ea"/>
              </a:rPr>
              <a:t>8 MP</a:t>
            </a:r>
            <a:r>
              <a:rPr lang="en-US" sz="2900" dirty="0">
                <a:solidFill>
                  <a:schemeClr val="tx1"/>
                </a:solidFill>
                <a:ea typeface="+mn-ea"/>
              </a:rPr>
              <a:t>): </a:t>
            </a:r>
            <a:br>
              <a:rPr lang="en-US" sz="2900" dirty="0">
                <a:solidFill>
                  <a:schemeClr val="tx1"/>
                </a:solidFill>
                <a:ea typeface="+mn-ea"/>
              </a:rPr>
            </a:br>
            <a:r>
              <a:rPr lang="en-US" sz="2900" b="1" dirty="0">
                <a:solidFill>
                  <a:schemeClr val="tx1"/>
                </a:solidFill>
                <a:ea typeface="+mn-ea"/>
              </a:rPr>
              <a:t>∼24</a:t>
            </a:r>
            <a:r>
              <a:rPr lang="en-US" b="1" dirty="0"/>
              <a:t> </a:t>
            </a:r>
            <a:r>
              <a:rPr lang="en-US" sz="2900" b="1" dirty="0">
                <a:solidFill>
                  <a:schemeClr val="tx1"/>
                </a:solidFill>
                <a:ea typeface="+mn-ea"/>
              </a:rPr>
              <a:t>MB</a:t>
            </a:r>
          </a:p>
          <a:p>
            <a:pPr indent="-228600" defTabSz="914400">
              <a:lnSpc>
                <a:spcPct val="110000"/>
              </a:lnSpc>
              <a:buFont typeface="Arial" panose="020B0604020202020204" pitchFamily="34" charset="0"/>
              <a:buChar char="•"/>
            </a:pPr>
            <a:r>
              <a:rPr lang="en-US" sz="2900" dirty="0">
                <a:solidFill>
                  <a:schemeClr val="tx1"/>
                </a:solidFill>
                <a:ea typeface="+mn-ea"/>
              </a:rPr>
              <a:t>Compression required!</a:t>
            </a:r>
          </a:p>
          <a:p>
            <a:pPr indent="-228600" defTabSz="914400">
              <a:lnSpc>
                <a:spcPct val="110000"/>
              </a:lnSpc>
              <a:buFont typeface="Arial" panose="020B0604020202020204" pitchFamily="34" charset="0"/>
              <a:buChar char="•"/>
            </a:pPr>
            <a:r>
              <a:rPr lang="en-US" sz="2900" dirty="0">
                <a:solidFill>
                  <a:schemeClr val="tx1"/>
                </a:solidFill>
              </a:rPr>
              <a:t>Compressed image (</a:t>
            </a:r>
            <a:r>
              <a:rPr lang="en-US" sz="2900" b="1" dirty="0">
                <a:solidFill>
                  <a:schemeClr val="tx1"/>
                </a:solidFill>
              </a:rPr>
              <a:t>8 MP</a:t>
            </a:r>
            <a:r>
              <a:rPr lang="en-US" sz="2900" dirty="0">
                <a:solidFill>
                  <a:schemeClr val="tx1"/>
                </a:solidFill>
              </a:rPr>
              <a:t>):</a:t>
            </a:r>
            <a:br>
              <a:rPr lang="en-US" sz="2900" dirty="0">
                <a:solidFill>
                  <a:schemeClr val="tx1"/>
                </a:solidFill>
              </a:rPr>
            </a:br>
            <a:r>
              <a:rPr lang="en-US" sz="2900" b="1" dirty="0">
                <a:solidFill>
                  <a:schemeClr val="tx1"/>
                </a:solidFill>
              </a:rPr>
              <a:t>∼3 MB</a:t>
            </a:r>
            <a:endParaRPr lang="en-US" sz="2900" b="1" dirty="0">
              <a:solidFill>
                <a:schemeClr val="tx1"/>
              </a:solidFill>
              <a:ea typeface="+mn-ea"/>
            </a:endParaRPr>
          </a:p>
          <a:p>
            <a:pPr indent="-228600" defTabSz="914400">
              <a:lnSpc>
                <a:spcPct val="110000"/>
              </a:lnSpc>
              <a:buFont typeface="Arial" panose="020B0604020202020204" pitchFamily="34" charset="0"/>
              <a:buChar char="•"/>
            </a:pPr>
            <a:r>
              <a:rPr lang="en-US" sz="2900" dirty="0">
                <a:solidFill>
                  <a:schemeClr val="tx1"/>
                </a:solidFill>
                <a:ea typeface="+mn-ea"/>
              </a:rPr>
              <a:t>Achieved image compression ratio: </a:t>
            </a:r>
            <a:r>
              <a:rPr lang="en-US" sz="2900" b="1" dirty="0">
                <a:solidFill>
                  <a:schemeClr val="tx1"/>
                </a:solidFill>
                <a:ea typeface="+mn-ea"/>
              </a:rPr>
              <a:t>∼1:10</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smtClean="0">
                <a:solidFill>
                  <a:prstClr val="black">
                    <a:tint val="75000"/>
                  </a:prstClr>
                </a:solidFill>
                <a:uFillTx/>
                <a:latin typeface="Calibri" panose="020F0502020204030204"/>
                <a:cs typeface="+mn-cs"/>
              </a:rPr>
              <a:pPr defTabSz="914400" rtl="0">
                <a:defRPr/>
              </a:pPr>
              <a:t>6</a:t>
            </a:fld>
            <a:endParaRPr lang="en-US" sz="1200" kern="1200">
              <a:solidFill>
                <a:prstClr val="black">
                  <a:tint val="75000"/>
                </a:prstClr>
              </a:solidFill>
              <a:uFillTx/>
              <a:latin typeface="Calibri" panose="020F0502020204030204"/>
              <a:cs typeface="+mn-cs"/>
            </a:endParaRPr>
          </a:p>
        </p:txBody>
      </p:sp>
    </p:spTree>
    <p:extLst>
      <p:ext uri="{BB962C8B-B14F-4D97-AF65-F5344CB8AC3E}">
        <p14:creationId xmlns:p14="http://schemas.microsoft.com/office/powerpoint/2010/main" val="66109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General Scheme of Image Compression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3079480"/>
              </p:ext>
            </p:extLst>
          </p:nvPr>
        </p:nvGraphicFramePr>
        <p:xfrm>
          <a:off x="685800" y="1753402"/>
          <a:ext cx="8458200" cy="5104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0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lstStyle/>
          <a:p>
            <a:r>
              <a:rPr lang="en-US"/>
              <a:t>Image Compression</a:t>
            </a:r>
            <a:br>
              <a:rPr lang="en-US"/>
            </a:br>
            <a:r>
              <a:rPr lang="en-US"/>
              <a:t>Process</a:t>
            </a:r>
            <a:endParaRPr lang="en-GB" dirty="0"/>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8</a:t>
            </a:fld>
            <a:endParaRPr lang="en-US"/>
          </a:p>
        </p:txBody>
      </p:sp>
      <p:graphicFrame>
        <p:nvGraphicFramePr>
          <p:cNvPr id="6" name="Symbol zastępczy zawartości 2"/>
          <p:cNvGraphicFramePr>
            <a:graphicFrameLocks noGrp="1"/>
          </p:cNvGraphicFramePr>
          <p:nvPr>
            <p:ph sz="half" idx="2"/>
            <p:extLst>
              <p:ext uri="{D42A27DB-BD31-4B8C-83A1-F6EECF244321}">
                <p14:modId xmlns:p14="http://schemas.microsoft.com/office/powerpoint/2010/main" val="2140541441"/>
              </p:ext>
            </p:extLst>
          </p:nvPr>
        </p:nvGraphicFramePr>
        <p:xfrm>
          <a:off x="4640263" y="1982788"/>
          <a:ext cx="3824287" cy="4271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sz="half" idx="1"/>
          </p:nvPr>
        </p:nvPicPr>
        <p:blipFill>
          <a:blip r:embed="rId8"/>
          <a:stretch>
            <a:fillRect/>
          </a:stretch>
        </p:blipFill>
        <p:spPr>
          <a:xfrm>
            <a:off x="1010444" y="2772569"/>
            <a:ext cx="3175000" cy="2540000"/>
          </a:xfrm>
          <a:prstGeom prst="rect">
            <a:avLst/>
          </a:prstGeom>
        </p:spPr>
      </p:pic>
      <p:sp>
        <p:nvSpPr>
          <p:cNvPr id="9" name="TextBox 8"/>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9"/>
              </a:rPr>
              <a:t>https://commons.wikimedia.org/w/index.php?curid=1477228</a:t>
            </a:r>
            <a:endParaRPr lang="en-GB" sz="800" dirty="0"/>
          </a:p>
        </p:txBody>
      </p:sp>
    </p:spTree>
    <p:extLst>
      <p:ext uri="{BB962C8B-B14F-4D97-AF65-F5344CB8AC3E}">
        <p14:creationId xmlns:p14="http://schemas.microsoft.com/office/powerpoint/2010/main" val="39502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9" name="Content Placeholder 8"/>
          <p:cNvPicPr>
            <a:picLocks noGrp="1" noChangeAspect="1"/>
          </p:cNvPicPr>
          <p:nvPr>
            <p:ph sz="half" idx="2"/>
          </p:nvPr>
        </p:nvPicPr>
        <p:blipFill>
          <a:blip r:embed="rId3"/>
          <a:stretch>
            <a:fillRect/>
          </a:stretch>
        </p:blipFill>
        <p:spPr>
          <a:xfrm>
            <a:off x="628650" y="1904281"/>
            <a:ext cx="4727228" cy="3781782"/>
          </a:xfrm>
          <a:prstGeom prst="rect">
            <a:avLst/>
          </a:prstGeom>
        </p:spPr>
      </p:pic>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Lossy Methods (1/2)</a:t>
            </a:r>
            <a:endParaRPr lang="en-US" sz="4400" dirty="0">
              <a:solidFill>
                <a:schemeClr val="tx1"/>
              </a:solidFill>
              <a:ea typeface="+mj-ea"/>
            </a:endParaRPr>
          </a:p>
        </p:txBody>
      </p:sp>
      <p:sp>
        <p:nvSpPr>
          <p:cNvPr id="8" name="Symbol zastępczy zawartości 7"/>
          <p:cNvSpPr>
            <a:spLocks noGrp="1"/>
          </p:cNvSpPr>
          <p:nvPr>
            <p:ph sz="half" idx="1"/>
          </p:nvPr>
        </p:nvSpPr>
        <p:spPr>
          <a:xfrm>
            <a:off x="5355878" y="1825625"/>
            <a:ext cx="3788122" cy="4530726"/>
          </a:xfrm>
        </p:spPr>
        <p:txBody>
          <a:bodyPr vert="horz" lIns="91440" tIns="45720" rIns="91440" bIns="45720" rtlCol="0">
            <a:normAutofit/>
          </a:bodyPr>
          <a:lstStyle/>
          <a:p>
            <a:pPr indent="-228600" defTabSz="914400">
              <a:buFont typeface="Arial" panose="020B0604020202020204" pitchFamily="34" charset="0"/>
              <a:buChar char="•"/>
            </a:pPr>
            <a:r>
              <a:rPr lang="en-US" sz="3080" dirty="0">
                <a:solidFill>
                  <a:schemeClr val="tx1"/>
                </a:solidFill>
                <a:ea typeface="+mn-ea"/>
              </a:rPr>
              <a:t>Reducing </a:t>
            </a:r>
            <a:r>
              <a:rPr lang="en-US" sz="3080" b="1" dirty="0">
                <a:solidFill>
                  <a:schemeClr val="tx1"/>
                </a:solidFill>
                <a:ea typeface="+mn-ea"/>
              </a:rPr>
              <a:t>colour space </a:t>
            </a:r>
            <a:r>
              <a:rPr lang="en-US" sz="3080" dirty="0">
                <a:solidFill>
                  <a:schemeClr val="tx1"/>
                </a:solidFill>
                <a:ea typeface="+mn-ea"/>
              </a:rPr>
              <a:t>to most common colours</a:t>
            </a:r>
          </a:p>
          <a:p>
            <a:pPr indent="-228600" defTabSz="914400">
              <a:buFont typeface="Arial" panose="020B0604020202020204" pitchFamily="34" charset="0"/>
              <a:buChar char="•"/>
            </a:pPr>
            <a:r>
              <a:rPr lang="en-US" sz="3080" dirty="0">
                <a:solidFill>
                  <a:schemeClr val="tx1"/>
                </a:solidFill>
                <a:ea typeface="+mn-ea"/>
              </a:rPr>
              <a:t>Chroma </a:t>
            </a:r>
            <a:r>
              <a:rPr lang="en-US" sz="3080" b="1" dirty="0">
                <a:solidFill>
                  <a:schemeClr val="tx1"/>
                </a:solidFill>
                <a:ea typeface="+mn-ea"/>
              </a:rPr>
              <a:t>subsampling</a:t>
            </a:r>
            <a:r>
              <a:rPr lang="en-US" sz="3080" dirty="0">
                <a:solidFill>
                  <a:schemeClr val="tx1"/>
                </a:solidFill>
                <a:ea typeface="+mn-ea"/>
              </a:rPr>
              <a:t>:</a:t>
            </a:r>
          </a:p>
          <a:p>
            <a:pPr lvl="1" indent="-228600" defTabSz="914400">
              <a:buFont typeface="Arial" panose="020B0604020202020204" pitchFamily="34" charset="0"/>
              <a:buChar char="•"/>
            </a:pPr>
            <a:r>
              <a:rPr lang="en-US" sz="3080" dirty="0">
                <a:solidFill>
                  <a:schemeClr val="tx1"/>
                </a:solidFill>
                <a:ea typeface="+mn-ea"/>
              </a:rPr>
              <a:t>Averaging, or</a:t>
            </a:r>
          </a:p>
          <a:p>
            <a:pPr lvl="1" indent="-228600" defTabSz="914400">
              <a:buFont typeface="Arial" panose="020B0604020202020204" pitchFamily="34" charset="0"/>
              <a:buChar char="•"/>
            </a:pPr>
            <a:r>
              <a:rPr lang="en-US" sz="3080" dirty="0">
                <a:solidFill>
                  <a:schemeClr val="tx1"/>
                </a:solidFill>
                <a:ea typeface="+mn-ea"/>
              </a:rPr>
              <a:t>Dropping</a:t>
            </a:r>
          </a:p>
        </p:txBody>
      </p:sp>
      <p:sp>
        <p:nvSpPr>
          <p:cNvPr id="4" name="Slide Number Placeholder 3"/>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fld id="{CEF3C99A-14BC-0A41-9534-9673BADCA10B}" type="slidenum">
              <a:rPr lang="en-US" altLang="pl-PL" sz="1200" kern="1200" smtClean="0">
                <a:solidFill>
                  <a:schemeClr val="tx1">
                    <a:tint val="75000"/>
                  </a:schemeClr>
                </a:solidFill>
                <a:latin typeface="+mn-lt"/>
                <a:cs typeface="+mn-cs"/>
              </a:rPr>
              <a:pPr defTabSz="914400" rtl="0"/>
              <a:t>9</a:t>
            </a:fld>
            <a:endParaRPr lang="en-US" altLang="pl-PL" sz="1200" kern="1200">
              <a:solidFill>
                <a:schemeClr val="tx1">
                  <a:tint val="75000"/>
                </a:schemeClr>
              </a:solidFill>
              <a:latin typeface="+mn-lt"/>
              <a:cs typeface="+mn-cs"/>
            </a:endParaRPr>
          </a:p>
        </p:txBody>
      </p:sp>
      <p:sp>
        <p:nvSpPr>
          <p:cNvPr id="3" name="TextBox 2"/>
          <p:cNvSpPr txBox="1"/>
          <p:nvPr/>
        </p:nvSpPr>
        <p:spPr>
          <a:xfrm>
            <a:off x="628650" y="5686063"/>
            <a:ext cx="4727228" cy="215444"/>
          </a:xfrm>
          <a:prstGeom prst="rect">
            <a:avLst/>
          </a:prstGeom>
          <a:noFill/>
        </p:spPr>
        <p:txBody>
          <a:bodyPr wrap="square" rtlCol="0">
            <a:spAutoFit/>
          </a:bodyPr>
          <a:lstStyle/>
          <a:p>
            <a:r>
              <a:rPr lang="en-GB" sz="800" dirty="0"/>
              <a:t>CC BY-SA 3.0, </a:t>
            </a:r>
            <a:r>
              <a:rPr lang="en-GB" sz="800" dirty="0">
                <a:hlinkClick r:id="rId4"/>
              </a:rPr>
              <a:t>https://commons.wikimedia.org/w/index.php?curid=1477225</a:t>
            </a:r>
            <a:endParaRPr lang="en-GB" sz="800" dirty="0"/>
          </a:p>
        </p:txBody>
      </p:sp>
    </p:spTree>
    <p:extLst>
      <p:ext uri="{BB962C8B-B14F-4D97-AF65-F5344CB8AC3E}">
        <p14:creationId xmlns:p14="http://schemas.microsoft.com/office/powerpoint/2010/main" val="384922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agh_prezentacja_1.1_en</Template>
  <TotalTime>3331</TotalTime>
  <Words>2891</Words>
  <Application>Microsoft Macintosh PowerPoint</Application>
  <PresentationFormat>On-screen Show (4:3)</PresentationFormat>
  <Paragraphs>251</Paragraphs>
  <Slides>27</Slides>
  <Notes>24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27</vt:i4>
      </vt:variant>
    </vt:vector>
  </HeadingPairs>
  <TitlesOfParts>
    <vt:vector size="39" baseType="lpstr">
      <vt:lpstr>Arial</vt:lpstr>
      <vt:lpstr>Avenir Book</vt:lpstr>
      <vt:lpstr>Calibri</vt:lpstr>
      <vt:lpstr>Cambria Math</vt:lpstr>
      <vt:lpstr>Verdana</vt:lpstr>
      <vt:lpstr>Projekt domyślny</vt:lpstr>
      <vt:lpstr>1_Projekt domyślny</vt:lpstr>
      <vt:lpstr>Blank Presentation - Default</vt:lpstr>
      <vt:lpstr>Blank Presentation</vt:lpstr>
      <vt:lpstr>1_Blank Presentation - Default</vt:lpstr>
      <vt:lpstr>1_Blank Presentation</vt:lpstr>
      <vt:lpstr>2_Blank Presentation</vt:lpstr>
      <vt:lpstr>PowerPoint Presentation</vt:lpstr>
      <vt:lpstr>Introduction to Signal Compression</vt:lpstr>
      <vt:lpstr>Lossless or Lossy?</vt:lpstr>
      <vt:lpstr>Perceptually Lossless?</vt:lpstr>
      <vt:lpstr>Standardisation</vt:lpstr>
      <vt:lpstr>Why Image Signal Compression?</vt:lpstr>
      <vt:lpstr>General Scheme of Image Compression</vt:lpstr>
      <vt:lpstr>Image Compression Process</vt:lpstr>
      <vt:lpstr>Lossy Methods (1/2)</vt:lpstr>
      <vt:lpstr>Lossy Methods (2/2)</vt:lpstr>
      <vt:lpstr>Lossless Methods</vt:lpstr>
      <vt:lpstr>Use of Colour Space Transmission Coordinates</vt:lpstr>
      <vt:lpstr>Down-Sampling</vt:lpstr>
      <vt:lpstr>DCT Block Splitting</vt:lpstr>
      <vt:lpstr>DCT 8×8 Sub-Image Shown in 8-Bit Grey-Scale</vt:lpstr>
      <vt:lpstr>Actual DCT (1/2)</vt:lpstr>
      <vt:lpstr>Actual DCT (2/2)</vt:lpstr>
      <vt:lpstr>Linear Combination of 64 Patterns</vt:lpstr>
      <vt:lpstr>DCT Transforming 8×8 Block of Input Values</vt:lpstr>
      <vt:lpstr>DCT Quantization</vt:lpstr>
      <vt:lpstr>Lossless Compression (Entropy Coding)</vt:lpstr>
      <vt:lpstr>JPEG Quality</vt:lpstr>
      <vt:lpstr>JPEG Mini</vt:lpstr>
      <vt:lpstr>JPEG Mini Compression Test</vt:lpstr>
      <vt:lpstr>DCT Blockiness Artefact</vt:lpstr>
      <vt:lpstr>DWT</vt:lpstr>
      <vt:lpstr>Addition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Visual Signal Compression</dc:title>
  <cp:lastModifiedBy>Mikołaj Leszczuk</cp:lastModifiedBy>
  <cp:revision>156</cp:revision>
  <dcterms:modified xsi:type="dcterms:W3CDTF">2022-04-11T20:28:06Z</dcterms:modified>
</cp:coreProperties>
</file>